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11" autoAdjust="0"/>
  </p:normalViewPr>
  <p:slideViewPr>
    <p:cSldViewPr snapToGrid="0">
      <p:cViewPr varScale="1">
        <p:scale>
          <a:sx n="92" d="100"/>
          <a:sy n="92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F6CB2-E5FD-1B96-DA8B-986F5CB81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339A1-373A-CD00-7335-0836AD6E1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B2E72-10BC-3866-F1D7-FF93421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1ED3-88C8-4EF9-4B00-86F1D6E5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B382A-1BEE-8E9C-F5FA-9A633BCE2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327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83221-40C7-9489-6FE0-77C7423E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BFB23-11E7-7AA6-8F14-51DD84B2D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17EB-ADB6-0293-3B3E-5276A3510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94BB8-EFA8-AD48-ED83-64F7439ED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F32A0-333F-C3A3-EFE8-219D177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7511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2E26-83A6-D949-2446-E5B413D32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FB351-A9C1-54ED-16AB-268C2561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E5CBF-BF0A-517B-BB53-DC8299931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0AFFA-1260-AEFD-DFC1-91162214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BF347-C5E3-88E6-74CE-8E8FE61B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68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637BE-E191-ABF5-2B2B-682AA1F2C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45D76-8CC1-8ACF-3435-34BA7E658E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E7156-58C6-40D9-1E87-B3C353322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B129A-A86B-048F-E5F4-BDFA2B44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EBD7E-14F9-601E-1E71-361878B7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884967-7A32-3DF1-AFB2-D0CE1EE4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3892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F0779-5D0B-F473-F07B-983334B1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E3134-5663-31CB-A983-73F19661F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E0E45-1CC1-B5E6-1D7C-8DD5261F4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1F8B0A-8AAF-4C7F-1532-469EA2382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6D3A01-286B-5B8A-F498-F0DABF7861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C4943C-FA98-2510-315B-5838DF7BC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85BBAA-9689-4798-C202-65C92DDCD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DAB93D-67E3-EC4E-C0E5-C3078756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751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C9C93-F030-7EAB-8F2A-313C874FD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F22206-65E0-57E7-309C-D1BCA765A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0A791E-5FE9-CA0C-20E4-8917E322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C9ADC-B68F-A427-A34F-58DD057A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3966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D45CD-9825-B7B9-34E4-229E4C0C7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A9CD05-0123-699D-35C4-CB4212CB4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9544B-938D-51C6-959A-A21AD2F2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06557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5667-4EF3-C92D-449D-AA4204BBD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B375A-4BF0-A0C4-5DB2-65B1EE0FC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7F190-F3B7-F795-7FE7-F5C07B541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07D35-828F-07C9-6E35-A17ABC0B7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4CFAF-461F-DBDF-1C8D-965B985B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6BCCF-5CDA-5A76-15BF-E8BD7AF7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9926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1E964-99C3-5CAB-1C2D-B47AF796C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D0AF87-A220-C6AC-85FC-8F56D0CF5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A6912-E1D8-188E-CCE9-599B1B864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F444B-7C7A-8712-E0AE-932A0272A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622ABB-E1D9-5D84-99B4-D535BBAB9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1B1E5-0654-395C-AC80-7423DCC66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1722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BBEE2-63A4-0AD8-5C82-78883BBA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7F8394-43B2-D627-59E6-3BC0407FC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529DD-391E-541E-BB11-CCF9E1CB1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BB295-9CFC-5818-8BE8-CFF224F5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715FE-89D9-741E-C6C1-1F8685B7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596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82E866-FF36-56C7-CAE1-8FCB96805C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CB1C16-370D-5954-7D45-FF04342EF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EA66-C640-0A7A-3AF9-99E03EAA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8F17C-011B-1B16-52B9-141C11AC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8D0B9-999C-1134-C14F-7033ACAD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1802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E4855-53B8-274E-04B5-E93E3B771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4B49F-A68E-FC37-F70C-BC2F84606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AB946-1725-3A26-F74C-76B55C1518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A76A3-3A35-4B7E-868C-F2AF2358FEC1}" type="datetimeFigureOut">
              <a:rPr lang="en-NZ" smtClean="0"/>
              <a:t>11/10/2023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F07E7-727A-107D-8DF0-11CD0DFA5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402FA-33EF-0123-1883-4D705A8FC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E7BDD-3439-42C2-886E-80B9CA8AE82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8709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B91499-2A39-25EE-31C5-8E491153D863}"/>
              </a:ext>
            </a:extLst>
          </p:cNvPr>
          <p:cNvSpPr txBox="1"/>
          <p:nvPr/>
        </p:nvSpPr>
        <p:spPr>
          <a:xfrm>
            <a:off x="344913" y="344437"/>
            <a:ext cx="89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Tension</a:t>
            </a:r>
          </a:p>
        </p:txBody>
      </p:sp>
      <p:pic>
        <p:nvPicPr>
          <p:cNvPr id="19" name="Picture 18" descr="A picture containing screenshot, text, square, diagram&#10;&#10;Description automatically generated">
            <a:extLst>
              <a:ext uri="{FF2B5EF4-FFF2-40B4-BE49-F238E27FC236}">
                <a16:creationId xmlns:a16="http://schemas.microsoft.com/office/drawing/2014/main" id="{1BB2E981-5FAA-D632-C242-C2F34FA05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891" y="3891539"/>
            <a:ext cx="2200458" cy="2204461"/>
          </a:xfrm>
          <a:prstGeom prst="rect">
            <a:avLst/>
          </a:prstGeom>
        </p:spPr>
      </p:pic>
      <p:pic>
        <p:nvPicPr>
          <p:cNvPr id="21" name="Picture 20" descr="A picture containing text, screenshot, diagram, square&#10;&#10;Description automatically generated">
            <a:extLst>
              <a:ext uri="{FF2B5EF4-FFF2-40B4-BE49-F238E27FC236}">
                <a16:creationId xmlns:a16="http://schemas.microsoft.com/office/drawing/2014/main" id="{A49296E2-3A5F-BAB8-A51F-FDF1F5A5F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14" y="857250"/>
            <a:ext cx="2200459" cy="22044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82367B2-F8C7-FF0E-B57A-89D2AEEFB8F3}"/>
              </a:ext>
            </a:extLst>
          </p:cNvPr>
          <p:cNvSpPr txBox="1"/>
          <p:nvPr/>
        </p:nvSpPr>
        <p:spPr>
          <a:xfrm>
            <a:off x="5434394" y="1250334"/>
            <a:ext cx="4796995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Reserved Paced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vs.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 Paced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N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CA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CA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cautious, analytical, indecisive C-style may conflict with the fast-paced, risk-taking, impatient D-style.</a:t>
            </a:r>
            <a:endParaRPr lang="en-NZ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B0D2F1-84F3-4065-5AF8-953A26AFBF0C}"/>
              </a:ext>
            </a:extLst>
          </p:cNvPr>
          <p:cNvSpPr txBox="1"/>
          <p:nvPr/>
        </p:nvSpPr>
        <p:spPr>
          <a:xfrm>
            <a:off x="2430414" y="4529539"/>
            <a:ext cx="4796995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Reserved Paced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vs.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 Paced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N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steady, careful and patient S-style contrasts with the persuasive, impulsive </a:t>
            </a:r>
            <a:r>
              <a:rPr lang="en-US" i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and competitive </a:t>
            </a:r>
            <a:r>
              <a:rPr lang="en-US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I-style</a:t>
            </a: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254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B91499-2A39-25EE-31C5-8E491153D863}"/>
              </a:ext>
            </a:extLst>
          </p:cNvPr>
          <p:cNvSpPr txBox="1"/>
          <p:nvPr/>
        </p:nvSpPr>
        <p:spPr>
          <a:xfrm>
            <a:off x="344913" y="344437"/>
            <a:ext cx="2323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Tension/Disconnection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BB2E981-5FAA-D632-C242-C2F34FA05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2891" y="3891539"/>
            <a:ext cx="2200458" cy="22044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49296E2-3A5F-BAB8-A51F-FDF1F5A5F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2364" y="713769"/>
            <a:ext cx="2200459" cy="22044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82367B2-F8C7-FF0E-B57A-89D2AEEFB8F3}"/>
              </a:ext>
            </a:extLst>
          </p:cNvPr>
          <p:cNvSpPr txBox="1"/>
          <p:nvPr/>
        </p:nvSpPr>
        <p:spPr>
          <a:xfrm>
            <a:off x="5434394" y="1250334"/>
            <a:ext cx="4796995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Task Orientated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vs.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Orientated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N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demanding, driven and independent D-style may conflict with the animated, enthusiastic and sociable I-style.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B0D2F1-84F3-4065-5AF8-953A26AFBF0C}"/>
              </a:ext>
            </a:extLst>
          </p:cNvPr>
          <p:cNvSpPr txBox="1"/>
          <p:nvPr/>
        </p:nvSpPr>
        <p:spPr>
          <a:xfrm>
            <a:off x="2468514" y="4533534"/>
            <a:ext cx="4796995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Task Orientated vs.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Orientated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N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analytical, </a:t>
            </a:r>
            <a:r>
              <a:rPr lang="en-US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distant</a:t>
            </a: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detail-focused traits of the C-style contrast with the warm, team-focused, emotional style of the S.</a:t>
            </a:r>
          </a:p>
        </p:txBody>
      </p:sp>
    </p:spTree>
    <p:extLst>
      <p:ext uri="{BB962C8B-B14F-4D97-AF65-F5344CB8AC3E}">
        <p14:creationId xmlns:p14="http://schemas.microsoft.com/office/powerpoint/2010/main" val="28006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B91499-2A39-25EE-31C5-8E491153D863}"/>
              </a:ext>
            </a:extLst>
          </p:cNvPr>
          <p:cNvSpPr txBox="1"/>
          <p:nvPr/>
        </p:nvSpPr>
        <p:spPr>
          <a:xfrm>
            <a:off x="344913" y="344437"/>
            <a:ext cx="2323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Tension/Disconnection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BB2E981-5FAA-D632-C242-C2F34FA05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2891" y="3891539"/>
            <a:ext cx="2200457" cy="22044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49296E2-3A5F-BAB8-A51F-FDF1F5A5F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2364" y="713769"/>
            <a:ext cx="2200458" cy="22044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82367B2-F8C7-FF0E-B57A-89D2AEEFB8F3}"/>
              </a:ext>
            </a:extLst>
          </p:cNvPr>
          <p:cNvSpPr txBox="1"/>
          <p:nvPr/>
        </p:nvSpPr>
        <p:spPr>
          <a:xfrm>
            <a:off x="5434394" y="1250334"/>
            <a:ext cx="4796995" cy="1487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 Paced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vs. Reserved Paced  </a:t>
            </a:r>
          </a:p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Task Orientated vs. People Orientated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N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fast-paced, demanding, need to win attitude of the D-style contrasts strongly with the  supportive, accepting and careful traits of the S. </a:t>
            </a:r>
            <a:endParaRPr lang="en-US" sz="1800" i="1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B0D2F1-84F3-4065-5AF8-953A26AFBF0C}"/>
              </a:ext>
            </a:extLst>
          </p:cNvPr>
          <p:cNvSpPr txBox="1"/>
          <p:nvPr/>
        </p:nvSpPr>
        <p:spPr>
          <a:xfrm>
            <a:off x="2468514" y="4533534"/>
            <a:ext cx="4796995" cy="1487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 Paced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vs. Reserved Paced </a:t>
            </a:r>
          </a:p>
          <a:p>
            <a:pPr>
              <a:lnSpc>
                <a:spcPts val="1150"/>
              </a:lnSpc>
              <a:spcAft>
                <a:spcPts val="100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Task Orientated vs. People Orientated</a:t>
            </a:r>
            <a:r>
              <a:rPr lang="en-C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N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US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spontaneous, influencing, talkative I-style contrasts strongly with the thorough, logical, quiet and very focused C-style.</a:t>
            </a:r>
            <a:endParaRPr lang="en-US" sz="1800" i="1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800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3B125E-9BAB-4FDA-AD0E-4F5ACF0E0CBB}"/>
</file>

<file path=customXml/itemProps2.xml><?xml version="1.0" encoding="utf-8"?>
<ds:datastoreItem xmlns:ds="http://schemas.openxmlformats.org/officeDocument/2006/customXml" ds:itemID="{D668DEEC-FDAC-4D73-B06A-79900070FD03}">
  <ds:schemaRefs>
    <ds:schemaRef ds:uri="http://schemas.microsoft.com/office/2006/metadata/properties"/>
    <ds:schemaRef ds:uri="http://schemas.microsoft.com/office/infopath/2007/PartnerControls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A8BFCE33-ACF5-430A-BFE2-2CD518D1EA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186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Katarina Makarova Gibson</dc:creator>
  <cp:lastModifiedBy>Rosamund Rendall</cp:lastModifiedBy>
  <cp:revision>2</cp:revision>
  <dcterms:created xsi:type="dcterms:W3CDTF">2023-05-16T03:16:51Z</dcterms:created>
  <dcterms:modified xsi:type="dcterms:W3CDTF">2023-10-11T04:55:24Z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