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5169" r:id="rId4"/>
  </p:sldMasterIdLst>
  <p:notesMasterIdLst>
    <p:notesMasterId r:id="rId7"/>
  </p:notesMasterIdLst>
  <p:handoutMasterIdLst>
    <p:handoutMasterId r:id="rId8"/>
  </p:handoutMasterIdLst>
  <p:sldIdLst>
    <p:sldId id="1310" r:id="rId5"/>
    <p:sldId id="1311" r:id="rId6"/>
  </p:sldIdLst>
  <p:sldSz cx="9906000" cy="7239000"/>
  <p:notesSz cx="6811963" cy="9942513"/>
  <p:defaultTextStyle>
    <a:defPPr>
      <a:defRPr lang="en-GB"/>
    </a:defPPr>
    <a:lvl1pPr algn="ctr" rtl="0" eaLnBrk="0" fontAlgn="base" hangingPunct="0">
      <a:spcBef>
        <a:spcPct val="0"/>
      </a:spcBef>
      <a:spcAft>
        <a:spcPct val="0"/>
      </a:spcAft>
      <a:defRPr sz="2400" kern="1200" baseline="30000">
        <a:solidFill>
          <a:schemeClr val="tx1"/>
        </a:solidFill>
        <a:latin typeface="Verdana" pitchFamily="34" charset="0"/>
        <a:ea typeface="+mn-ea"/>
        <a:cs typeface="+mn-cs"/>
      </a:defRPr>
    </a:lvl1pPr>
    <a:lvl2pPr marL="454025" indent="1588" algn="ctr" rtl="0" eaLnBrk="0" fontAlgn="base" hangingPunct="0">
      <a:spcBef>
        <a:spcPct val="0"/>
      </a:spcBef>
      <a:spcAft>
        <a:spcPct val="0"/>
      </a:spcAft>
      <a:defRPr sz="2400" kern="1200" baseline="30000">
        <a:solidFill>
          <a:schemeClr val="tx1"/>
        </a:solidFill>
        <a:latin typeface="Verdana" pitchFamily="34" charset="0"/>
        <a:ea typeface="+mn-ea"/>
        <a:cs typeface="+mn-cs"/>
      </a:defRPr>
    </a:lvl2pPr>
    <a:lvl3pPr marL="911225" indent="1588" algn="ctr" rtl="0" eaLnBrk="0" fontAlgn="base" hangingPunct="0">
      <a:spcBef>
        <a:spcPct val="0"/>
      </a:spcBef>
      <a:spcAft>
        <a:spcPct val="0"/>
      </a:spcAft>
      <a:defRPr sz="2400" kern="1200" baseline="30000">
        <a:solidFill>
          <a:schemeClr val="tx1"/>
        </a:solidFill>
        <a:latin typeface="Verdana" pitchFamily="34" charset="0"/>
        <a:ea typeface="+mn-ea"/>
        <a:cs typeface="+mn-cs"/>
      </a:defRPr>
    </a:lvl3pPr>
    <a:lvl4pPr marL="1368425" indent="1588" algn="ctr" rtl="0" eaLnBrk="0" fontAlgn="base" hangingPunct="0">
      <a:spcBef>
        <a:spcPct val="0"/>
      </a:spcBef>
      <a:spcAft>
        <a:spcPct val="0"/>
      </a:spcAft>
      <a:defRPr sz="2400" kern="1200" baseline="30000">
        <a:solidFill>
          <a:schemeClr val="tx1"/>
        </a:solidFill>
        <a:latin typeface="Verdana" pitchFamily="34" charset="0"/>
        <a:ea typeface="+mn-ea"/>
        <a:cs typeface="+mn-cs"/>
      </a:defRPr>
    </a:lvl4pPr>
    <a:lvl5pPr marL="1825625" indent="1588" algn="ctr" rtl="0" eaLnBrk="0" fontAlgn="base" hangingPunct="0">
      <a:spcBef>
        <a:spcPct val="0"/>
      </a:spcBef>
      <a:spcAft>
        <a:spcPct val="0"/>
      </a:spcAft>
      <a:defRPr sz="2400" kern="1200" baseline="300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 baseline="300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 baseline="300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 baseline="300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 baseline="300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25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BBE56"/>
    <a:srgbClr val="1B75BC"/>
    <a:srgbClr val="3333FF"/>
    <a:srgbClr val="2806BA"/>
    <a:srgbClr val="E0B500"/>
    <a:srgbClr val="FF9933"/>
    <a:srgbClr val="008000"/>
    <a:srgbClr val="CCFF99"/>
    <a:srgbClr val="0094AB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747" autoAdjust="0"/>
    <p:restoredTop sz="84852" autoAdjust="0"/>
  </p:normalViewPr>
  <p:slideViewPr>
    <p:cSldViewPr showGuides="1">
      <p:cViewPr varScale="1">
        <p:scale>
          <a:sx n="86" d="100"/>
          <a:sy n="86" d="100"/>
        </p:scale>
        <p:origin x="966" y="102"/>
      </p:cViewPr>
      <p:guideLst>
        <p:guide orient="horz" pos="2325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0" d="100"/>
          <a:sy n="60" d="100"/>
        </p:scale>
        <p:origin x="-1974" y="-78"/>
      </p:cViewPr>
      <p:guideLst>
        <p:guide orient="horz" pos="3132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2593" cy="497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33" tIns="47866" rIns="95733" bIns="47866" numCol="1" anchor="t" anchorCtr="0" compatLnSpc="1">
            <a:prstTxWarp prst="textNoShape">
              <a:avLst/>
            </a:prstTxWarp>
          </a:bodyPr>
          <a:lstStyle>
            <a:lvl1pPr algn="l" defTabSz="957786">
              <a:defRPr sz="1200" baseline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9370" y="0"/>
            <a:ext cx="2952593" cy="497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33" tIns="47866" rIns="95733" bIns="47866" numCol="1" anchor="t" anchorCtr="0" compatLnSpc="1">
            <a:prstTxWarp prst="textNoShape">
              <a:avLst/>
            </a:prstTxWarp>
          </a:bodyPr>
          <a:lstStyle>
            <a:lvl1pPr algn="r" defTabSz="957786">
              <a:defRPr sz="1200" baseline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830"/>
            <a:ext cx="2952593" cy="497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33" tIns="47866" rIns="95733" bIns="47866" numCol="1" anchor="b" anchorCtr="0" compatLnSpc="1">
            <a:prstTxWarp prst="textNoShape">
              <a:avLst/>
            </a:prstTxWarp>
          </a:bodyPr>
          <a:lstStyle>
            <a:lvl1pPr algn="l" defTabSz="957786">
              <a:defRPr sz="1200" baseline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9370" y="9444830"/>
            <a:ext cx="2952593" cy="497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33" tIns="47866" rIns="95733" bIns="47866" numCol="1" anchor="b" anchorCtr="0" compatLnSpc="1">
            <a:prstTxWarp prst="textNoShape">
              <a:avLst/>
            </a:prstTxWarp>
          </a:bodyPr>
          <a:lstStyle>
            <a:lvl1pPr algn="r" defTabSz="957786">
              <a:defRPr sz="1200" baseline="0">
                <a:latin typeface="Times New Roman" pitchFamily="18" charset="0"/>
              </a:defRPr>
            </a:lvl1pPr>
          </a:lstStyle>
          <a:p>
            <a:pPr>
              <a:defRPr/>
            </a:pPr>
            <a:fld id="{435F038C-B399-43FA-8F69-BE44FE0278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2303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3958" cy="518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371" tIns="44185" rIns="88371" bIns="44185" numCol="1" anchor="t" anchorCtr="0" compatLnSpc="1">
            <a:prstTxWarp prst="textNoShape">
              <a:avLst/>
            </a:prstTxWarp>
          </a:bodyPr>
          <a:lstStyle>
            <a:lvl1pPr algn="l" defTabSz="884111">
              <a:defRPr sz="1100" baseline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2097" y="0"/>
            <a:ext cx="2923958" cy="518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371" tIns="44185" rIns="88371" bIns="44185" numCol="1" anchor="t" anchorCtr="0" compatLnSpc="1">
            <a:prstTxWarp prst="textNoShape">
              <a:avLst/>
            </a:prstTxWarp>
          </a:bodyPr>
          <a:lstStyle>
            <a:lvl1pPr algn="r" defTabSz="884111">
              <a:defRPr sz="1100" baseline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65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41363"/>
            <a:ext cx="5065713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78142" y="4739907"/>
            <a:ext cx="5042953" cy="444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371" tIns="44185" rIns="88371" bIns="441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78222"/>
            <a:ext cx="2923958" cy="443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371" tIns="44185" rIns="88371" bIns="44185" numCol="1" anchor="b" anchorCtr="0" compatLnSpc="1">
            <a:prstTxWarp prst="textNoShape">
              <a:avLst/>
            </a:prstTxWarp>
          </a:bodyPr>
          <a:lstStyle>
            <a:lvl1pPr algn="l" defTabSz="884111">
              <a:defRPr sz="1100" baseline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2097" y="9478222"/>
            <a:ext cx="2923958" cy="443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371" tIns="44185" rIns="88371" bIns="44185" numCol="1" anchor="b" anchorCtr="0" compatLnSpc="1">
            <a:prstTxWarp prst="textNoShape">
              <a:avLst/>
            </a:prstTxWarp>
          </a:bodyPr>
          <a:lstStyle>
            <a:lvl1pPr algn="r" defTabSz="884111">
              <a:defRPr sz="1100" baseline="0">
                <a:latin typeface="Times New Roman" pitchFamily="18" charset="0"/>
              </a:defRPr>
            </a:lvl1pPr>
          </a:lstStyle>
          <a:p>
            <a:pPr>
              <a:defRPr/>
            </a:pPr>
            <a:fld id="{8A904E4F-31E3-475B-86E4-DCA11C149C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8382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402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122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6842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562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430" algn="l" defTabSz="91417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16" algn="l" defTabSz="91417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601" algn="l" defTabSz="91417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87" algn="l" defTabSz="91417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77877">
              <a:defRPr sz="2400" baseline="30000">
                <a:solidFill>
                  <a:schemeClr val="tx1"/>
                </a:solidFill>
                <a:latin typeface="Verdana" pitchFamily="34" charset="0"/>
              </a:defRPr>
            </a:lvl1pPr>
            <a:lvl2pPr marL="744287" indent="-286264" defTabSz="877877">
              <a:defRPr sz="2400" baseline="30000">
                <a:solidFill>
                  <a:schemeClr val="tx1"/>
                </a:solidFill>
                <a:latin typeface="Verdana" pitchFamily="34" charset="0"/>
              </a:defRPr>
            </a:lvl2pPr>
            <a:lvl3pPr marL="1145057" indent="-229011" defTabSz="877877">
              <a:defRPr sz="2400" baseline="30000">
                <a:solidFill>
                  <a:schemeClr val="tx1"/>
                </a:solidFill>
                <a:latin typeface="Verdana" pitchFamily="34" charset="0"/>
              </a:defRPr>
            </a:lvl3pPr>
            <a:lvl4pPr marL="1603080" indent="-229011" defTabSz="877877">
              <a:defRPr sz="2400" baseline="30000">
                <a:solidFill>
                  <a:schemeClr val="tx1"/>
                </a:solidFill>
                <a:latin typeface="Verdana" pitchFamily="34" charset="0"/>
              </a:defRPr>
            </a:lvl4pPr>
            <a:lvl5pPr marL="2061103" indent="-229011" defTabSz="877877">
              <a:defRPr sz="2400" baseline="30000">
                <a:solidFill>
                  <a:schemeClr val="tx1"/>
                </a:solidFill>
                <a:latin typeface="Verdana" pitchFamily="34" charset="0"/>
              </a:defRPr>
            </a:lvl5pPr>
            <a:lvl6pPr marL="2519126" indent="-229011" algn="ctr" defTabSz="877877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Verdana" pitchFamily="34" charset="0"/>
              </a:defRPr>
            </a:lvl6pPr>
            <a:lvl7pPr marL="2977149" indent="-229011" algn="ctr" defTabSz="877877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Verdana" pitchFamily="34" charset="0"/>
              </a:defRPr>
            </a:lvl7pPr>
            <a:lvl8pPr marL="3435172" indent="-229011" algn="ctr" defTabSz="877877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Verdana" pitchFamily="34" charset="0"/>
              </a:defRPr>
            </a:lvl8pPr>
            <a:lvl9pPr marL="3893195" indent="-229011" algn="ctr" defTabSz="877877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7FAF41C-539A-44FF-9D2A-34C82E40B50E}" type="slidenum">
              <a:rPr lang="en-US" altLang="en-US" sz="1100" baseline="0">
                <a:solidFill>
                  <a:srgbClr val="000000"/>
                </a:solidFill>
                <a:latin typeface="Times New Roman" pitchFamily="18" charset="0"/>
              </a:rPr>
              <a:pPr/>
              <a:t>1</a:t>
            </a:fld>
            <a:endParaRPr lang="en-US" altLang="en-US" sz="1100" baseline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8547" name="Rectangle 7"/>
          <p:cNvSpPr txBox="1">
            <a:spLocks noGrp="1" noChangeArrowheads="1"/>
          </p:cNvSpPr>
          <p:nvPr/>
        </p:nvSpPr>
        <p:spPr bwMode="auto">
          <a:xfrm>
            <a:off x="3872096" y="9478222"/>
            <a:ext cx="2922368" cy="4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716" tIns="43859" rIns="87716" bIns="43859" anchor="b"/>
          <a:lstStyle>
            <a:lvl1pPr defTabSz="877888">
              <a:defRPr sz="2400" baseline="30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77888">
              <a:defRPr sz="2400" baseline="30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77888">
              <a:defRPr sz="2400" baseline="30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77888">
              <a:defRPr sz="2400" baseline="30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77888">
              <a:defRPr sz="2400" baseline="30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defTabSz="877888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defTabSz="877888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defTabSz="877888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defTabSz="877888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/>
            <a:fld id="{518ABA6D-2237-4E32-B7CA-98E17836024A}" type="slidenum">
              <a:rPr lang="en-US" altLang="en-US" sz="1100" baseline="0">
                <a:solidFill>
                  <a:srgbClr val="000000"/>
                </a:solidFill>
                <a:latin typeface="Times New Roman" pitchFamily="18" charset="0"/>
              </a:rPr>
              <a:pPr algn="r"/>
              <a:t>1</a:t>
            </a:fld>
            <a:endParaRPr lang="en-US" altLang="en-US" sz="1100" baseline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85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741363"/>
            <a:ext cx="5068887" cy="3703637"/>
          </a:xfrm>
          <a:ln/>
        </p:spPr>
      </p:sp>
      <p:sp>
        <p:nvSpPr>
          <p:cNvPr id="10854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8550" name="Date Placeholder 1"/>
          <p:cNvSpPr>
            <a:spLocks noGrp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77877">
              <a:defRPr sz="2400" baseline="30000">
                <a:solidFill>
                  <a:schemeClr val="tx1"/>
                </a:solidFill>
                <a:latin typeface="Verdana" pitchFamily="34" charset="0"/>
              </a:defRPr>
            </a:lvl1pPr>
            <a:lvl2pPr marL="744287" indent="-286264" defTabSz="877877">
              <a:defRPr sz="2400" baseline="30000">
                <a:solidFill>
                  <a:schemeClr val="tx1"/>
                </a:solidFill>
                <a:latin typeface="Verdana" pitchFamily="34" charset="0"/>
              </a:defRPr>
            </a:lvl2pPr>
            <a:lvl3pPr marL="1145057" indent="-229011" defTabSz="877877">
              <a:defRPr sz="2400" baseline="30000">
                <a:solidFill>
                  <a:schemeClr val="tx1"/>
                </a:solidFill>
                <a:latin typeface="Verdana" pitchFamily="34" charset="0"/>
              </a:defRPr>
            </a:lvl3pPr>
            <a:lvl4pPr marL="1603080" indent="-229011" defTabSz="877877">
              <a:defRPr sz="2400" baseline="30000">
                <a:solidFill>
                  <a:schemeClr val="tx1"/>
                </a:solidFill>
                <a:latin typeface="Verdana" pitchFamily="34" charset="0"/>
              </a:defRPr>
            </a:lvl4pPr>
            <a:lvl5pPr marL="2061103" indent="-229011" defTabSz="877877">
              <a:defRPr sz="2400" baseline="30000">
                <a:solidFill>
                  <a:schemeClr val="tx1"/>
                </a:solidFill>
                <a:latin typeface="Verdana" pitchFamily="34" charset="0"/>
              </a:defRPr>
            </a:lvl5pPr>
            <a:lvl6pPr marL="2519126" indent="-229011" algn="ctr" defTabSz="877877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Verdana" pitchFamily="34" charset="0"/>
              </a:defRPr>
            </a:lvl6pPr>
            <a:lvl7pPr marL="2977149" indent="-229011" algn="ctr" defTabSz="877877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Verdana" pitchFamily="34" charset="0"/>
              </a:defRPr>
            </a:lvl7pPr>
            <a:lvl8pPr marL="3435172" indent="-229011" algn="ctr" defTabSz="877877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Verdana" pitchFamily="34" charset="0"/>
              </a:defRPr>
            </a:lvl8pPr>
            <a:lvl9pPr marL="3893195" indent="-229011" algn="ctr" defTabSz="877877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 sz="1100" baseline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77877">
              <a:defRPr sz="2400" baseline="30000">
                <a:solidFill>
                  <a:schemeClr val="tx1"/>
                </a:solidFill>
                <a:latin typeface="Verdana" pitchFamily="34" charset="0"/>
              </a:defRPr>
            </a:lvl1pPr>
            <a:lvl2pPr marL="744287" indent="-286264" defTabSz="877877">
              <a:defRPr sz="2400" baseline="30000">
                <a:solidFill>
                  <a:schemeClr val="tx1"/>
                </a:solidFill>
                <a:latin typeface="Verdana" pitchFamily="34" charset="0"/>
              </a:defRPr>
            </a:lvl2pPr>
            <a:lvl3pPr marL="1145057" indent="-229011" defTabSz="877877">
              <a:defRPr sz="2400" baseline="30000">
                <a:solidFill>
                  <a:schemeClr val="tx1"/>
                </a:solidFill>
                <a:latin typeface="Verdana" pitchFamily="34" charset="0"/>
              </a:defRPr>
            </a:lvl3pPr>
            <a:lvl4pPr marL="1603080" indent="-229011" defTabSz="877877">
              <a:defRPr sz="2400" baseline="30000">
                <a:solidFill>
                  <a:schemeClr val="tx1"/>
                </a:solidFill>
                <a:latin typeface="Verdana" pitchFamily="34" charset="0"/>
              </a:defRPr>
            </a:lvl4pPr>
            <a:lvl5pPr marL="2061103" indent="-229011" defTabSz="877877">
              <a:defRPr sz="2400" baseline="30000">
                <a:solidFill>
                  <a:schemeClr val="tx1"/>
                </a:solidFill>
                <a:latin typeface="Verdana" pitchFamily="34" charset="0"/>
              </a:defRPr>
            </a:lvl5pPr>
            <a:lvl6pPr marL="2519126" indent="-229011" algn="ctr" defTabSz="877877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Verdana" pitchFamily="34" charset="0"/>
              </a:defRPr>
            </a:lvl6pPr>
            <a:lvl7pPr marL="2977149" indent="-229011" algn="ctr" defTabSz="877877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Verdana" pitchFamily="34" charset="0"/>
              </a:defRPr>
            </a:lvl7pPr>
            <a:lvl8pPr marL="3435172" indent="-229011" algn="ctr" defTabSz="877877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Verdana" pitchFamily="34" charset="0"/>
              </a:defRPr>
            </a:lvl8pPr>
            <a:lvl9pPr marL="3893195" indent="-229011" algn="ctr" defTabSz="877877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7FAF41C-539A-44FF-9D2A-34C82E40B50E}" type="slidenum">
              <a:rPr lang="en-US" altLang="en-US" sz="1100" baseline="0">
                <a:solidFill>
                  <a:srgbClr val="000000"/>
                </a:solidFill>
                <a:latin typeface="Times New Roman" pitchFamily="18" charset="0"/>
              </a:rPr>
              <a:pPr/>
              <a:t>2</a:t>
            </a:fld>
            <a:endParaRPr lang="en-US" altLang="en-US" sz="1100" baseline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8547" name="Rectangle 7"/>
          <p:cNvSpPr txBox="1">
            <a:spLocks noGrp="1" noChangeArrowheads="1"/>
          </p:cNvSpPr>
          <p:nvPr/>
        </p:nvSpPr>
        <p:spPr bwMode="auto">
          <a:xfrm>
            <a:off x="3872096" y="9478222"/>
            <a:ext cx="2922368" cy="4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716" tIns="43859" rIns="87716" bIns="43859" anchor="b"/>
          <a:lstStyle>
            <a:lvl1pPr defTabSz="877888">
              <a:defRPr sz="2400" baseline="30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77888">
              <a:defRPr sz="2400" baseline="30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77888">
              <a:defRPr sz="2400" baseline="30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77888">
              <a:defRPr sz="2400" baseline="30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77888">
              <a:defRPr sz="2400" baseline="30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defTabSz="877888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defTabSz="877888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defTabSz="877888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defTabSz="877888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/>
            <a:fld id="{518ABA6D-2237-4E32-B7CA-98E17836024A}" type="slidenum">
              <a:rPr lang="en-US" altLang="en-US" sz="1100" baseline="0">
                <a:solidFill>
                  <a:srgbClr val="000000"/>
                </a:solidFill>
                <a:latin typeface="Times New Roman" pitchFamily="18" charset="0"/>
              </a:rPr>
              <a:pPr algn="r"/>
              <a:t>2</a:t>
            </a:fld>
            <a:endParaRPr lang="en-US" altLang="en-US" sz="1100" baseline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85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741363"/>
            <a:ext cx="5068887" cy="3703637"/>
          </a:xfrm>
          <a:ln/>
        </p:spPr>
      </p:sp>
      <p:sp>
        <p:nvSpPr>
          <p:cNvPr id="10854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8550" name="Date Placeholder 1"/>
          <p:cNvSpPr>
            <a:spLocks noGrp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77877">
              <a:defRPr sz="2400" baseline="30000">
                <a:solidFill>
                  <a:schemeClr val="tx1"/>
                </a:solidFill>
                <a:latin typeface="Verdana" pitchFamily="34" charset="0"/>
              </a:defRPr>
            </a:lvl1pPr>
            <a:lvl2pPr marL="744287" indent="-286264" defTabSz="877877">
              <a:defRPr sz="2400" baseline="30000">
                <a:solidFill>
                  <a:schemeClr val="tx1"/>
                </a:solidFill>
                <a:latin typeface="Verdana" pitchFamily="34" charset="0"/>
              </a:defRPr>
            </a:lvl2pPr>
            <a:lvl3pPr marL="1145057" indent="-229011" defTabSz="877877">
              <a:defRPr sz="2400" baseline="30000">
                <a:solidFill>
                  <a:schemeClr val="tx1"/>
                </a:solidFill>
                <a:latin typeface="Verdana" pitchFamily="34" charset="0"/>
              </a:defRPr>
            </a:lvl3pPr>
            <a:lvl4pPr marL="1603080" indent="-229011" defTabSz="877877">
              <a:defRPr sz="2400" baseline="30000">
                <a:solidFill>
                  <a:schemeClr val="tx1"/>
                </a:solidFill>
                <a:latin typeface="Verdana" pitchFamily="34" charset="0"/>
              </a:defRPr>
            </a:lvl4pPr>
            <a:lvl5pPr marL="2061103" indent="-229011" defTabSz="877877">
              <a:defRPr sz="2400" baseline="30000">
                <a:solidFill>
                  <a:schemeClr val="tx1"/>
                </a:solidFill>
                <a:latin typeface="Verdana" pitchFamily="34" charset="0"/>
              </a:defRPr>
            </a:lvl5pPr>
            <a:lvl6pPr marL="2519126" indent="-229011" algn="ctr" defTabSz="877877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Verdana" pitchFamily="34" charset="0"/>
              </a:defRPr>
            </a:lvl6pPr>
            <a:lvl7pPr marL="2977149" indent="-229011" algn="ctr" defTabSz="877877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Verdana" pitchFamily="34" charset="0"/>
              </a:defRPr>
            </a:lvl7pPr>
            <a:lvl8pPr marL="3435172" indent="-229011" algn="ctr" defTabSz="877877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Verdana" pitchFamily="34" charset="0"/>
              </a:defRPr>
            </a:lvl8pPr>
            <a:lvl9pPr marL="3893195" indent="-229011" algn="ctr" defTabSz="877877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 sz="1100" baseline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ule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8464" y="3691524"/>
            <a:ext cx="8420100" cy="155169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55201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3619516"/>
            <a:ext cx="8915400" cy="477740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35653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593858"/>
            <a:ext cx="2311400" cy="501032"/>
          </a:xfrm>
          <a:prstGeom prst="rect">
            <a:avLst/>
          </a:prstGeom>
        </p:spPr>
        <p:txBody>
          <a:bodyPr/>
          <a:lstStyle>
            <a:lvl1pPr algn="l" eaLnBrk="1" hangingPunct="1">
              <a:defRPr baseline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7099300" y="6709483"/>
            <a:ext cx="2311400" cy="385410"/>
          </a:xfrm>
          <a:prstGeom prst="rect">
            <a:avLst/>
          </a:prstGeom>
        </p:spPr>
        <p:txBody>
          <a:bodyPr/>
          <a:lstStyle>
            <a:lvl1pPr eaLnBrk="1" hangingPunct="1">
              <a:defRPr baseline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281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-28905"/>
            <a:ext cx="8915400" cy="12065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89121"/>
            <a:ext cx="4375150" cy="4777405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89121"/>
            <a:ext cx="4375150" cy="4777405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300" y="6709483"/>
            <a:ext cx="2311400" cy="385410"/>
          </a:xfrm>
          <a:prstGeom prst="rect">
            <a:avLst/>
          </a:prstGeom>
        </p:spPr>
        <p:txBody>
          <a:bodyPr lIns="97944" tIns="48972" rIns="97944" bIns="48972"/>
          <a:lstStyle/>
          <a:p>
            <a:pPr defTabSz="979444" eaLnBrk="1" fontAlgn="auto" hangingPunct="1">
              <a:spcBef>
                <a:spcPts val="0"/>
              </a:spcBef>
              <a:spcAft>
                <a:spcPts val="0"/>
              </a:spcAft>
            </a:pPr>
            <a:fld id="{22215347-6A25-4603-8B14-21ED4264503E}" type="datetimeFigureOut">
              <a:rPr lang="en-NZ" sz="1900" baseline="0" smtClean="0">
                <a:solidFill>
                  <a:prstClr val="black"/>
                </a:solidFill>
                <a:latin typeface="Calibri"/>
              </a:rPr>
              <a:pPr defTabSz="979444" eaLnBrk="1" fontAlgn="auto" hangingPunct="1">
                <a:spcBef>
                  <a:spcPts val="0"/>
                </a:spcBef>
                <a:spcAft>
                  <a:spcPts val="0"/>
                </a:spcAft>
              </a:pPr>
              <a:t>9/10/2023</a:t>
            </a:fld>
            <a:endParaRPr lang="en-NZ" sz="1900" baseline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4550" y="6709483"/>
            <a:ext cx="3136900" cy="385410"/>
          </a:xfrm>
          <a:prstGeom prst="rect">
            <a:avLst/>
          </a:prstGeom>
        </p:spPr>
        <p:txBody>
          <a:bodyPr lIns="97944" tIns="48972" rIns="97944" bIns="48972"/>
          <a:lstStyle/>
          <a:p>
            <a:pPr algn="l" defTabSz="979444" eaLnBrk="1" fontAlgn="auto" hangingPunct="1">
              <a:spcBef>
                <a:spcPts val="0"/>
              </a:spcBef>
              <a:spcAft>
                <a:spcPts val="0"/>
              </a:spcAft>
            </a:pPr>
            <a:endParaRPr lang="en-NZ" sz="1900" baseline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99300" y="6709483"/>
            <a:ext cx="2311400" cy="385410"/>
          </a:xfrm>
          <a:prstGeom prst="rect">
            <a:avLst/>
          </a:prstGeom>
        </p:spPr>
        <p:txBody>
          <a:bodyPr/>
          <a:lstStyle/>
          <a:p>
            <a:fld id="{35D73841-4B49-4240-A9C9-8B6F7E964FA1}" type="slidenum">
              <a:rPr lang="en-N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830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-28905"/>
            <a:ext cx="8915400" cy="12065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95300" y="6709483"/>
            <a:ext cx="2311400" cy="385410"/>
          </a:xfrm>
          <a:prstGeom prst="rect">
            <a:avLst/>
          </a:prstGeom>
        </p:spPr>
        <p:txBody>
          <a:bodyPr lIns="97944" tIns="48972" rIns="97944" bIns="48972"/>
          <a:lstStyle/>
          <a:p>
            <a:pPr defTabSz="979444" eaLnBrk="1" fontAlgn="auto" hangingPunct="1">
              <a:spcBef>
                <a:spcPts val="0"/>
              </a:spcBef>
              <a:spcAft>
                <a:spcPts val="0"/>
              </a:spcAft>
            </a:pPr>
            <a:fld id="{22215347-6A25-4603-8B14-21ED4264503E}" type="datetimeFigureOut">
              <a:rPr lang="en-NZ" sz="1900" baseline="0" smtClean="0">
                <a:solidFill>
                  <a:prstClr val="black"/>
                </a:solidFill>
                <a:latin typeface="Calibri"/>
              </a:rPr>
              <a:pPr defTabSz="979444" eaLnBrk="1" fontAlgn="auto" hangingPunct="1">
                <a:spcBef>
                  <a:spcPts val="0"/>
                </a:spcBef>
                <a:spcAft>
                  <a:spcPts val="0"/>
                </a:spcAft>
              </a:pPr>
              <a:t>9/10/2023</a:t>
            </a:fld>
            <a:endParaRPr lang="en-NZ" sz="1900" baseline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84550" y="6709483"/>
            <a:ext cx="3136900" cy="385410"/>
          </a:xfrm>
          <a:prstGeom prst="rect">
            <a:avLst/>
          </a:prstGeom>
        </p:spPr>
        <p:txBody>
          <a:bodyPr lIns="97944" tIns="48972" rIns="97944" bIns="48972"/>
          <a:lstStyle/>
          <a:p>
            <a:pPr algn="l" defTabSz="979444" eaLnBrk="1" fontAlgn="auto" hangingPunct="1">
              <a:spcBef>
                <a:spcPts val="0"/>
              </a:spcBef>
              <a:spcAft>
                <a:spcPts val="0"/>
              </a:spcAft>
            </a:pPr>
            <a:endParaRPr lang="en-NZ" sz="1900" baseline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099300" y="6709483"/>
            <a:ext cx="2311400" cy="385410"/>
          </a:xfrm>
          <a:prstGeom prst="rect">
            <a:avLst/>
          </a:prstGeom>
        </p:spPr>
        <p:txBody>
          <a:bodyPr/>
          <a:lstStyle/>
          <a:p>
            <a:fld id="{35D73841-4B49-4240-A9C9-8B6F7E964FA1}" type="slidenum">
              <a:rPr lang="en-N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937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063" y="670020"/>
            <a:ext cx="9213850" cy="54133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8938" y="1474898"/>
            <a:ext cx="4506912" cy="499110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0" y="1474898"/>
            <a:ext cx="4508500" cy="499110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099300" y="6709483"/>
            <a:ext cx="2311400" cy="385410"/>
          </a:xfrm>
          <a:prstGeom prst="rect">
            <a:avLst/>
          </a:prstGeom>
        </p:spPr>
        <p:txBody>
          <a:bodyPr/>
          <a:lstStyle>
            <a:lvl1pPr eaLnBrk="1" hangingPunct="1">
              <a:defRPr baseline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A25C446-84B6-449F-8FD1-517B72E33728}" type="slidenum">
              <a:rPr lang="fi-FI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480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95301" y="290009"/>
            <a:ext cx="8915400" cy="59319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95301" y="1188069"/>
            <a:ext cx="8915400" cy="52784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709483"/>
            <a:ext cx="2311400" cy="38541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AF7D4EF-88D0-4C3C-ADC8-7AE47D744839}" type="datetimeFigureOut">
              <a:rPr lang="en-NZ" smtClean="0">
                <a:solidFill>
                  <a:srgbClr val="000000"/>
                </a:solidFill>
              </a:rPr>
              <a:pPr/>
              <a:t>9/10/2023</a:t>
            </a:fld>
            <a:endParaRPr lang="en-NZ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709483"/>
            <a:ext cx="3136900" cy="38541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NZ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99300" y="6709483"/>
            <a:ext cx="2311400" cy="38541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48C1C717-CF73-4E52-889A-EED90833092D}" type="slidenum">
              <a:rPr lang="en-NZ" smtClean="0">
                <a:solidFill>
                  <a:srgbClr val="000000"/>
                </a:solidFill>
              </a:rPr>
              <a:pPr/>
              <a:t>‹#›</a:t>
            </a:fld>
            <a:endParaRPr lang="en-N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978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>
            <p:ph type="body" idx="1"/>
          </p:nvPr>
        </p:nvSpPr>
        <p:spPr>
          <a:xfrm>
            <a:off x="827856" y="138725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23" name="Title Placeholder 1"/>
          <p:cNvSpPr>
            <a:spLocks noGrp="1"/>
          </p:cNvSpPr>
          <p:nvPr>
            <p:ph type="title"/>
          </p:nvPr>
        </p:nvSpPr>
        <p:spPr>
          <a:xfrm>
            <a:off x="786408" y="15577"/>
            <a:ext cx="7427168" cy="98604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Click: to edit Master title style</a:t>
            </a:r>
            <a:endParaRPr lang="en-NZ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328" y="6715844"/>
            <a:ext cx="1299758" cy="22511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18" y="6649948"/>
            <a:ext cx="1367562" cy="29103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952" y="6642823"/>
            <a:ext cx="900366" cy="288032"/>
          </a:xfrm>
          <a:prstGeom prst="rect">
            <a:avLst/>
          </a:prstGeom>
        </p:spPr>
      </p:pic>
      <p:cxnSp>
        <p:nvCxnSpPr>
          <p:cNvPr id="3" name="Straight Connector 2"/>
          <p:cNvCxnSpPr/>
          <p:nvPr userDrawn="1"/>
        </p:nvCxnSpPr>
        <p:spPr>
          <a:xfrm>
            <a:off x="0" y="6499820"/>
            <a:ext cx="9906000" cy="0"/>
          </a:xfrm>
          <a:prstGeom prst="line">
            <a:avLst/>
          </a:prstGeom>
          <a:ln>
            <a:solidFill>
              <a:srgbClr val="7BBE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8684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70" r:id="rId1"/>
    <p:sldLayoutId id="2147485171" r:id="rId2"/>
    <p:sldLayoutId id="2147485172" r:id="rId3"/>
    <p:sldLayoutId id="2147485173" r:id="rId4"/>
    <p:sldLayoutId id="2147485174" r:id="rId5"/>
    <p:sldLayoutId id="2147485175" r:id="rId6"/>
    <p:sldLayoutId id="2147485176" r:id="rId7"/>
  </p:sldLayoutIdLst>
  <p:txStyles>
    <p:titleStyle>
      <a:lvl1pPr algn="l" defTabSz="979566" rtl="0" eaLnBrk="1" latinLnBrk="0" hangingPunct="1">
        <a:spcBef>
          <a:spcPct val="0"/>
        </a:spcBef>
        <a:buNone/>
        <a:defRPr sz="4700" kern="1200">
          <a:solidFill>
            <a:srgbClr val="0000FF"/>
          </a:solidFill>
          <a:latin typeface="+mj-lt"/>
          <a:ea typeface="+mj-ea"/>
          <a:cs typeface="+mj-cs"/>
        </a:defRPr>
      </a:lvl1pPr>
    </p:titleStyle>
    <p:bodyStyle>
      <a:lvl1pPr marL="367338" indent="-367338" algn="l" defTabSz="979566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95897" indent="-306115" algn="l" defTabSz="979566" rtl="0" eaLnBrk="1" latinLnBrk="0" hangingPunct="1">
        <a:spcBef>
          <a:spcPct val="20000"/>
        </a:spcBef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24458" indent="-244892" algn="l" defTabSz="97956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14240" indent="-244892" algn="l" defTabSz="979566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204023" indent="-244892" algn="l" defTabSz="979566" rtl="0" eaLnBrk="1" latinLnBrk="0" hangingPunct="1">
        <a:spcBef>
          <a:spcPct val="20000"/>
        </a:spcBef>
        <a:buFont typeface="Arial" panose="020B0604020202020204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93806" indent="-244892" algn="l" defTabSz="979566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83589" indent="-244892" algn="l" defTabSz="979566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73372" indent="-244892" algn="l" defTabSz="979566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63155" indent="-244892" algn="l" defTabSz="979566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7956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9782" algn="l" defTabSz="97956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79566" algn="l" defTabSz="97956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69348" algn="l" defTabSz="97956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59132" algn="l" defTabSz="97956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48914" algn="l" defTabSz="97956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38697" algn="l" defTabSz="97956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81" algn="l" defTabSz="97956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18264" algn="l" defTabSz="97956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36476" y="1531268"/>
            <a:ext cx="9433048" cy="43601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7063" indent="-354013" algn="l" defTabSz="804863"/>
            <a:r>
              <a:rPr lang="en-NZ" sz="3600" b="1" dirty="0">
                <a:solidFill>
                  <a:srgbClr val="7BBE56"/>
                </a:solidFill>
                <a:latin typeface="Century Gothic" panose="020B0502020202020204" pitchFamily="34" charset="0"/>
              </a:rPr>
              <a:t>D-style:</a:t>
            </a:r>
            <a:endParaRPr lang="en-NZ" sz="2800" dirty="0">
              <a:solidFill>
                <a:srgbClr val="7BBE56"/>
              </a:solidFill>
              <a:latin typeface="Century Gothic" panose="020B0502020202020204" pitchFamily="34" charset="0"/>
            </a:endParaRPr>
          </a:p>
          <a:p>
            <a:pPr marL="1184275" lvl="1" indent="-457200" algn="l" defTabSz="804863">
              <a:buFont typeface="Arial" panose="020B0604020202020204" pitchFamily="34" charset="0"/>
              <a:buChar char="•"/>
            </a:pPr>
            <a:r>
              <a:rPr lang="en-NZ" sz="2800" dirty="0">
                <a:latin typeface="Century Gothic" panose="020B0502020202020204" pitchFamily="34" charset="0"/>
              </a:rPr>
              <a:t>Likes change, sometimes just for the sake of it.</a:t>
            </a:r>
          </a:p>
          <a:p>
            <a:pPr marL="1184275" lvl="1" indent="-457200" algn="l" defTabSz="804863">
              <a:buFont typeface="Arial" panose="020B0604020202020204" pitchFamily="34" charset="0"/>
              <a:buChar char="•"/>
            </a:pPr>
            <a:r>
              <a:rPr lang="en-NZ" sz="2800" dirty="0">
                <a:latin typeface="Century Gothic" panose="020B0502020202020204" pitchFamily="34" charset="0"/>
              </a:rPr>
              <a:t>“Change is good and necessary.”</a:t>
            </a:r>
          </a:p>
          <a:p>
            <a:pPr marL="1184275" lvl="1" indent="-457200" algn="l" defTabSz="804863">
              <a:buFont typeface="Arial" panose="020B0604020202020204" pitchFamily="34" charset="0"/>
              <a:buChar char="•"/>
            </a:pPr>
            <a:r>
              <a:rPr lang="en-NZ" sz="2800" dirty="0">
                <a:latin typeface="Century Gothic" panose="020B0502020202020204" pitchFamily="34" charset="0"/>
              </a:rPr>
              <a:t>“Things don’t progress without change.”</a:t>
            </a:r>
          </a:p>
          <a:p>
            <a:pPr marL="1184275" lvl="1" indent="-457200" algn="l" defTabSz="804863">
              <a:buFont typeface="Arial" panose="020B0604020202020204" pitchFamily="34" charset="0"/>
              <a:buChar char="•"/>
            </a:pPr>
            <a:r>
              <a:rPr lang="en-NZ" sz="2800" dirty="0">
                <a:latin typeface="Century Gothic" panose="020B0502020202020204" pitchFamily="34" charset="0"/>
              </a:rPr>
              <a:t>As a “pioneer”, seeks new ways of doing things.</a:t>
            </a:r>
          </a:p>
          <a:p>
            <a:pPr marL="1184275" lvl="1" indent="-457200" algn="l" defTabSz="804863">
              <a:buFont typeface="Arial" panose="020B0604020202020204" pitchFamily="34" charset="0"/>
              <a:buChar char="•"/>
            </a:pPr>
            <a:r>
              <a:rPr lang="en-NZ" sz="2800" dirty="0">
                <a:latin typeface="Century Gothic" panose="020B0502020202020204" pitchFamily="34" charset="0"/>
              </a:rPr>
              <a:t>Is competitive, therefore wants to be the first.</a:t>
            </a:r>
          </a:p>
          <a:p>
            <a:pPr marL="627063" indent="-354013" algn="l" defTabSz="804863">
              <a:buFont typeface="Arial" panose="020B0604020202020204" pitchFamily="34" charset="0"/>
              <a:buChar char="•"/>
            </a:pPr>
            <a:endParaRPr lang="en-NZ" sz="2800" dirty="0">
              <a:latin typeface="Century Gothic" panose="020B0502020202020204" pitchFamily="34" charset="0"/>
            </a:endParaRPr>
          </a:p>
          <a:p>
            <a:pPr marL="627063" indent="-354013" algn="l" defTabSz="804863">
              <a:buFont typeface="Arial" panose="020B0604020202020204" pitchFamily="34" charset="0"/>
              <a:buChar char="•"/>
            </a:pPr>
            <a:endParaRPr lang="en-NZ" sz="3600" b="1" dirty="0">
              <a:latin typeface="Century Gothic" panose="020B0502020202020204" pitchFamily="34" charset="0"/>
            </a:endParaRPr>
          </a:p>
          <a:p>
            <a:pPr marL="627063" indent="-354013" algn="l" defTabSz="804863"/>
            <a:r>
              <a:rPr lang="en-NZ" sz="3600" b="1" dirty="0">
                <a:solidFill>
                  <a:srgbClr val="7BBE56"/>
                </a:solidFill>
                <a:latin typeface="Century Gothic" panose="020B0502020202020204" pitchFamily="34" charset="0"/>
              </a:rPr>
              <a:t>I-style:</a:t>
            </a:r>
            <a:endParaRPr lang="en-NZ" dirty="0">
              <a:solidFill>
                <a:srgbClr val="7BBE56"/>
              </a:solidFill>
              <a:latin typeface="Century Gothic" panose="020B0502020202020204" pitchFamily="34" charset="0"/>
            </a:endParaRPr>
          </a:p>
          <a:p>
            <a:pPr marL="1184275" lvl="1" indent="-457200" algn="l" defTabSz="804863">
              <a:buFont typeface="Arial" panose="020B0604020202020204" pitchFamily="34" charset="0"/>
              <a:buChar char="•"/>
              <a:tabLst>
                <a:tab pos="900113" algn="l"/>
              </a:tabLst>
            </a:pPr>
            <a:r>
              <a:rPr lang="en-NZ" sz="2800" dirty="0">
                <a:latin typeface="Century Gothic" panose="020B0502020202020204" pitchFamily="34" charset="0"/>
              </a:rPr>
              <a:t>Often finds change exciting.</a:t>
            </a:r>
          </a:p>
          <a:p>
            <a:pPr marL="1184275" lvl="1" indent="-457200" algn="l" defTabSz="804863">
              <a:buFont typeface="Arial" panose="020B0604020202020204" pitchFamily="34" charset="0"/>
              <a:buChar char="•"/>
              <a:tabLst>
                <a:tab pos="900113" algn="l"/>
              </a:tabLst>
            </a:pPr>
            <a:r>
              <a:rPr lang="en-NZ" sz="2800" dirty="0">
                <a:latin typeface="Century Gothic" panose="020B0502020202020204" pitchFamily="34" charset="0"/>
              </a:rPr>
              <a:t>“This is going to be fun!”</a:t>
            </a:r>
          </a:p>
          <a:p>
            <a:pPr marL="1184275" lvl="1" indent="-457200" algn="l" defTabSz="804863">
              <a:buFont typeface="Arial" panose="020B0604020202020204" pitchFamily="34" charset="0"/>
              <a:buChar char="•"/>
              <a:tabLst>
                <a:tab pos="900113" algn="l"/>
              </a:tabLst>
            </a:pPr>
            <a:r>
              <a:rPr lang="en-NZ" sz="2800" dirty="0">
                <a:latin typeface="Century Gothic" panose="020B0502020202020204" pitchFamily="34" charset="0"/>
              </a:rPr>
              <a:t>Seeks ways to motivate others to get behind a change.</a:t>
            </a:r>
          </a:p>
          <a:p>
            <a:pPr marL="1184275" lvl="1" indent="-457200" algn="l" defTabSz="804863">
              <a:buFont typeface="Arial" panose="020B0604020202020204" pitchFamily="34" charset="0"/>
              <a:buChar char="•"/>
              <a:tabLst>
                <a:tab pos="900113" algn="l"/>
              </a:tabLst>
            </a:pPr>
            <a:r>
              <a:rPr lang="en-NZ" sz="2800" dirty="0">
                <a:latin typeface="Century Gothic" panose="020B0502020202020204" pitchFamily="34" charset="0"/>
              </a:rPr>
              <a:t>Wants to remain popular. Looks for new ways to seem interesting in the eyes of others.</a:t>
            </a:r>
          </a:p>
        </p:txBody>
      </p:sp>
      <p:sp>
        <p:nvSpPr>
          <p:cNvPr id="11" name="Text Placeholder 1"/>
          <p:cNvSpPr txBox="1">
            <a:spLocks/>
          </p:cNvSpPr>
          <p:nvPr/>
        </p:nvSpPr>
        <p:spPr>
          <a:xfrm>
            <a:off x="0" y="129053"/>
            <a:ext cx="9906000" cy="792163"/>
          </a:xfrm>
          <a:prstGeom prst="rect">
            <a:avLst/>
          </a:prstGeom>
        </p:spPr>
        <p:txBody>
          <a:bodyPr/>
          <a:lstStyle>
            <a:lvl1pPr marL="0" indent="0" algn="l" defTabSz="979688" rtl="0" eaLnBrk="1" latinLnBrk="0" hangingPunct="1">
              <a:spcBef>
                <a:spcPct val="20000"/>
              </a:spcBef>
              <a:buFontTx/>
              <a:buNone/>
              <a:defRPr sz="3600" b="0" kern="1200">
                <a:solidFill>
                  <a:srgbClr val="0000FF"/>
                </a:solidFill>
                <a:latin typeface="+mn-lt"/>
                <a:ea typeface="+mn-ea"/>
                <a:cs typeface="+mn-cs"/>
              </a:defRPr>
            </a:lvl1pPr>
            <a:lvl2pPr marL="489844" indent="0" algn="l" defTabSz="979688" rtl="0" eaLnBrk="1" latinLnBrk="0" hangingPunct="1">
              <a:spcBef>
                <a:spcPct val="20000"/>
              </a:spcBef>
              <a:buFontTx/>
              <a:buNone/>
              <a:defRPr sz="3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9688" indent="0" algn="l" defTabSz="979688" rtl="0" eaLnBrk="1" latinLnBrk="0" hangingPunct="1">
              <a:spcBef>
                <a:spcPct val="20000"/>
              </a:spcBef>
              <a:buFontTx/>
              <a:buNone/>
              <a:defRPr sz="3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9532" indent="0" algn="l" defTabSz="979688" rtl="0" eaLnBrk="1" latinLnBrk="0" hangingPunct="1">
              <a:spcBef>
                <a:spcPct val="20000"/>
              </a:spcBef>
              <a:buFontTx/>
              <a:buNone/>
              <a:defRPr sz="3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59376" indent="0" algn="l" defTabSz="979688" rtl="0" eaLnBrk="1" latinLnBrk="0" hangingPunct="1">
              <a:spcBef>
                <a:spcPct val="20000"/>
              </a:spcBef>
              <a:buFontTx/>
              <a:buNone/>
              <a:defRPr sz="3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94142" indent="-244922" algn="l" defTabSz="97968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3987" indent="-244922" algn="l" defTabSz="97968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73831" indent="-244922" algn="l" defTabSz="97968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3675" indent="-244922" algn="l" defTabSz="97968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en-NZ" b="1" baseline="0" dirty="0">
                <a:solidFill>
                  <a:srgbClr val="1B75BC"/>
                </a:solidFill>
                <a:latin typeface="Century Gothic" panose="020B0502020202020204" pitchFamily="34" charset="0"/>
              </a:rPr>
              <a:t>The Styles and Change</a:t>
            </a:r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234950"/>
            <a:ext cx="9906000" cy="792163"/>
          </a:xfrm>
        </p:spPr>
        <p:txBody>
          <a:bodyPr/>
          <a:lstStyle/>
          <a:p>
            <a:pPr marL="0" indent="0" algn="ctr">
              <a:buNone/>
            </a:pPr>
            <a:r>
              <a:rPr lang="en-NZ" b="1" dirty="0">
                <a:solidFill>
                  <a:srgbClr val="1B75BC"/>
                </a:solidFill>
                <a:latin typeface="Century Gothic" panose="020B0502020202020204" pitchFamily="34" charset="0"/>
              </a:rPr>
              <a:t>The Styles and Change</a:t>
            </a:r>
          </a:p>
        </p:txBody>
      </p:sp>
      <p:sp>
        <p:nvSpPr>
          <p:cNvPr id="3" name="Rectangle 2"/>
          <p:cNvSpPr/>
          <p:nvPr/>
        </p:nvSpPr>
        <p:spPr>
          <a:xfrm>
            <a:off x="236476" y="1531268"/>
            <a:ext cx="9433048" cy="4852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850" algn="l"/>
            <a:r>
              <a:rPr lang="en-NZ" sz="3600" b="1" dirty="0">
                <a:solidFill>
                  <a:srgbClr val="7BBE56"/>
                </a:solidFill>
                <a:latin typeface="Century Gothic" panose="020B0502020202020204" pitchFamily="34" charset="0"/>
              </a:rPr>
              <a:t>S-style:</a:t>
            </a:r>
            <a:endParaRPr lang="en-NZ" sz="2800" dirty="0">
              <a:solidFill>
                <a:srgbClr val="7BBE56"/>
              </a:solidFill>
              <a:latin typeface="Century Gothic" panose="020B0502020202020204" pitchFamily="34" charset="0"/>
            </a:endParaRPr>
          </a:p>
          <a:p>
            <a:pPr marL="911225" lvl="1" indent="169863" algn="l">
              <a:buFont typeface="Arial" panose="020B0604020202020204" pitchFamily="34" charset="0"/>
              <a:buChar char="•"/>
            </a:pPr>
            <a:r>
              <a:rPr lang="en-NZ" sz="2800" dirty="0">
                <a:latin typeface="Century Gothic" panose="020B0502020202020204" pitchFamily="34" charset="0"/>
              </a:rPr>
              <a:t>	Reluctant to make big changes, unless there’s chaos.</a:t>
            </a:r>
          </a:p>
          <a:p>
            <a:pPr marL="911225" lvl="1" indent="169863" algn="l">
              <a:buFont typeface="Arial" panose="020B0604020202020204" pitchFamily="34" charset="0"/>
              <a:buChar char="•"/>
            </a:pPr>
            <a:r>
              <a:rPr lang="en-NZ" sz="2800" dirty="0">
                <a:latin typeface="Century Gothic" panose="020B0502020202020204" pitchFamily="34" charset="0"/>
              </a:rPr>
              <a:t>	“It is working fine, why change it?” </a:t>
            </a:r>
          </a:p>
          <a:p>
            <a:pPr marL="911225" lvl="1" indent="169863" algn="l">
              <a:buFont typeface="Arial" panose="020B0604020202020204" pitchFamily="34" charset="0"/>
              <a:buChar char="•"/>
            </a:pPr>
            <a:r>
              <a:rPr lang="en-NZ" sz="2800" dirty="0">
                <a:latin typeface="Century Gothic" panose="020B0502020202020204" pitchFamily="34" charset="0"/>
              </a:rPr>
              <a:t>	“How are we going do this?”</a:t>
            </a:r>
          </a:p>
          <a:p>
            <a:pPr marL="911225" lvl="1" indent="169863" algn="l">
              <a:buFont typeface="Arial" panose="020B0604020202020204" pitchFamily="34" charset="0"/>
              <a:buChar char="•"/>
            </a:pPr>
            <a:r>
              <a:rPr lang="en-NZ" sz="2800" dirty="0">
                <a:latin typeface="Century Gothic" panose="020B0502020202020204" pitchFamily="34" charset="0"/>
              </a:rPr>
              <a:t>	Consults past experience to help with change.</a:t>
            </a:r>
          </a:p>
          <a:p>
            <a:pPr marL="911225" lvl="1" indent="169863" algn="l">
              <a:buFont typeface="Arial" panose="020B0604020202020204" pitchFamily="34" charset="0"/>
              <a:buChar char="•"/>
            </a:pPr>
            <a:r>
              <a:rPr lang="en-NZ" sz="2800" dirty="0">
                <a:latin typeface="Century Gothic" panose="020B0502020202020204" pitchFamily="34" charset="0"/>
              </a:rPr>
              <a:t>	May resist the change.</a:t>
            </a:r>
          </a:p>
          <a:p>
            <a:pPr marL="911225" lvl="1" indent="169863" algn="l">
              <a:buFont typeface="Arial" panose="020B0604020202020204" pitchFamily="34" charset="0"/>
              <a:buChar char="•"/>
            </a:pPr>
            <a:r>
              <a:rPr lang="en-NZ" sz="2800" dirty="0">
                <a:latin typeface="Century Gothic" panose="020B0502020202020204" pitchFamily="34" charset="0"/>
              </a:rPr>
              <a:t>	Doesn’t want to lead the change alone.</a:t>
            </a:r>
          </a:p>
          <a:p>
            <a:pPr marL="457200" indent="169863" algn="l">
              <a:buFont typeface="Arial" panose="020B0604020202020204" pitchFamily="34" charset="0"/>
              <a:buChar char="•"/>
            </a:pPr>
            <a:endParaRPr lang="en-NZ" sz="2800" dirty="0">
              <a:latin typeface="Century Gothic" panose="020B0502020202020204" pitchFamily="34" charset="0"/>
            </a:endParaRPr>
          </a:p>
          <a:p>
            <a:pPr marL="450850" algn="l">
              <a:buFont typeface="Arial" panose="020B0604020202020204" pitchFamily="34" charset="0"/>
              <a:buChar char="•"/>
            </a:pPr>
            <a:endParaRPr lang="en-NZ" sz="2800" b="1" dirty="0">
              <a:latin typeface="Century Gothic" panose="020B0502020202020204" pitchFamily="34" charset="0"/>
            </a:endParaRPr>
          </a:p>
          <a:p>
            <a:pPr marL="450850" algn="l"/>
            <a:r>
              <a:rPr lang="en-NZ" sz="3600" b="1" dirty="0">
                <a:solidFill>
                  <a:srgbClr val="7BBE56"/>
                </a:solidFill>
                <a:latin typeface="Century Gothic" panose="020B0502020202020204" pitchFamily="34" charset="0"/>
              </a:rPr>
              <a:t>C-style:</a:t>
            </a:r>
            <a:endParaRPr lang="en-NZ" sz="2800" dirty="0">
              <a:solidFill>
                <a:srgbClr val="7BBE56"/>
              </a:solidFill>
              <a:latin typeface="Century Gothic" panose="020B0502020202020204" pitchFamily="34" charset="0"/>
            </a:endParaRPr>
          </a:p>
          <a:p>
            <a:pPr marL="911225" lvl="1" indent="169863" algn="l">
              <a:buFont typeface="Arial" panose="020B0604020202020204" pitchFamily="34" charset="0"/>
              <a:buChar char="•"/>
            </a:pPr>
            <a:r>
              <a:rPr lang="en-NZ" sz="2800" dirty="0">
                <a:latin typeface="Century Gothic" panose="020B0502020202020204" pitchFamily="34" charset="0"/>
              </a:rPr>
              <a:t>	Seeks facts and information to help with the change.</a:t>
            </a:r>
          </a:p>
          <a:p>
            <a:pPr marL="911225" lvl="1" indent="169863" algn="l">
              <a:buFont typeface="Arial" panose="020B0604020202020204" pitchFamily="34" charset="0"/>
              <a:buChar char="•"/>
            </a:pPr>
            <a:r>
              <a:rPr lang="en-NZ" sz="2800" dirty="0">
                <a:latin typeface="Century Gothic" panose="020B0502020202020204" pitchFamily="34" charset="0"/>
              </a:rPr>
              <a:t>	“Why do we need to change?”</a:t>
            </a:r>
          </a:p>
          <a:p>
            <a:pPr marL="911225" lvl="1" indent="169863" algn="l">
              <a:buFont typeface="Arial" panose="020B0604020202020204" pitchFamily="34" charset="0"/>
              <a:buChar char="•"/>
            </a:pPr>
            <a:r>
              <a:rPr lang="en-NZ" sz="2800" dirty="0">
                <a:latin typeface="Century Gothic" panose="020B0502020202020204" pitchFamily="34" charset="0"/>
              </a:rPr>
              <a:t>	May be slow to change.</a:t>
            </a:r>
          </a:p>
          <a:p>
            <a:pPr marL="911225" lvl="1" indent="169863" algn="l">
              <a:buFont typeface="Arial" panose="020B0604020202020204" pitchFamily="34" charset="0"/>
              <a:buChar char="•"/>
            </a:pPr>
            <a:r>
              <a:rPr lang="en-NZ" sz="2800" dirty="0">
                <a:latin typeface="Century Gothic" panose="020B0502020202020204" pitchFamily="34" charset="0"/>
              </a:rPr>
              <a:t>	Takes a logical and systematic approach.</a:t>
            </a:r>
          </a:p>
          <a:p>
            <a:pPr marL="911225" lvl="1" indent="169863" algn="l">
              <a:buFont typeface="Arial" panose="020B0604020202020204" pitchFamily="34" charset="0"/>
              <a:buChar char="•"/>
            </a:pPr>
            <a:r>
              <a:rPr lang="en-NZ" sz="2800" dirty="0">
                <a:latin typeface="Century Gothic" panose="020B0502020202020204" pitchFamily="34" charset="0"/>
              </a:rPr>
              <a:t>	Wants to test the effects of the </a:t>
            </a:r>
            <a:r>
              <a:rPr lang="en-NZ" sz="2800">
                <a:latin typeface="Century Gothic" panose="020B0502020202020204" pitchFamily="34" charset="0"/>
              </a:rPr>
              <a:t>change first.</a:t>
            </a:r>
            <a:endParaRPr lang="en-NZ" sz="2800" dirty="0">
              <a:latin typeface="Century Gothic" panose="020B0502020202020204" pitchFamily="34" charset="0"/>
            </a:endParaRPr>
          </a:p>
          <a:p>
            <a:pPr algn="l"/>
            <a:endParaRPr lang="en-NZ" sz="2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235341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b1e698-aa57-491a-8be0-67a35c9272f9">
      <Terms xmlns="http://schemas.microsoft.com/office/infopath/2007/PartnerControls"/>
    </lcf76f155ced4ddcb4097134ff3c332f>
    <TaxCatchAll xmlns="dd92814c-ecee-4db5-bab6-a54e0b0838a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2981E827E345499689CD07ADE14E36" ma:contentTypeVersion="18" ma:contentTypeDescription="Create a new document." ma:contentTypeScope="" ma:versionID="7e77fbd9160b8aa343356d3c9a7f624f">
  <xsd:schema xmlns:xsd="http://www.w3.org/2001/XMLSchema" xmlns:xs="http://www.w3.org/2001/XMLSchema" xmlns:p="http://schemas.microsoft.com/office/2006/metadata/properties" xmlns:ns2="98b1e698-aa57-491a-8be0-67a35c9272f9" xmlns:ns3="dd92814c-ecee-4db5-bab6-a54e0b0838a6" targetNamespace="http://schemas.microsoft.com/office/2006/metadata/properties" ma:root="true" ma:fieldsID="d9f31347f250d75ffbafd4af70de3984" ns2:_="" ns3:_="">
    <xsd:import namespace="98b1e698-aa57-491a-8be0-67a35c9272f9"/>
    <xsd:import namespace="dd92814c-ecee-4db5-bab6-a54e0b0838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b1e698-aa57-491a-8be0-67a35c9272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b70a2fb-239b-47c7-8729-cce1dd170e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92814c-ecee-4db5-bab6-a54e0b0838a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010e4f9-4b11-4b42-b3c7-64b129d5827b}" ma:internalName="TaxCatchAll" ma:showField="CatchAllData" ma:web="dd92814c-ecee-4db5-bab6-a54e0b0838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806032-CAF8-4100-B47D-024C1CC3365A}">
  <ds:schemaRefs>
    <ds:schemaRef ds:uri="http://schemas.microsoft.com/office/2006/metadata/properties"/>
    <ds:schemaRef ds:uri="http://schemas.microsoft.com/office/infopath/2007/PartnerControls"/>
    <ds:schemaRef ds:uri="98b1e698-aa57-491a-8be0-67a35c9272f9"/>
    <ds:schemaRef ds:uri="dd92814c-ecee-4db5-bab6-a54e0b0838a6"/>
  </ds:schemaRefs>
</ds:datastoreItem>
</file>

<file path=customXml/itemProps2.xml><?xml version="1.0" encoding="utf-8"?>
<ds:datastoreItem xmlns:ds="http://schemas.openxmlformats.org/officeDocument/2006/customXml" ds:itemID="{4D80B865-930B-41FC-9878-BB22AB71DAE6}"/>
</file>

<file path=customXml/itemProps3.xml><?xml version="1.0" encoding="utf-8"?>
<ds:datastoreItem xmlns:ds="http://schemas.openxmlformats.org/officeDocument/2006/customXml" ds:itemID="{BED03E49-9774-4C93-8574-4E21D07EF45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11577</TotalTime>
  <Words>210</Words>
  <Application>Microsoft Office PowerPoint</Application>
  <PresentationFormat>Custom</PresentationFormat>
  <Paragraphs>34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Century Gothic</vt:lpstr>
      <vt:lpstr>Times New Roman</vt:lpstr>
      <vt:lpstr>Verdana</vt:lpstr>
      <vt:lpstr>3_Office Theme</vt:lpstr>
      <vt:lpstr>PowerPoint Presentation</vt:lpstr>
      <vt:lpstr>PowerPoint Presentation</vt:lpstr>
    </vt:vector>
  </TitlesOfParts>
  <Company>Extended DISC Polska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Extended DISC</dc:title>
  <dc:subject>Szkolenie Certyfikacyjne</dc:subject>
  <dc:creator>Agnieszka Łach</dc:creator>
  <cp:lastModifiedBy>Rosamund Rendall</cp:lastModifiedBy>
  <cp:revision>1047</cp:revision>
  <cp:lastPrinted>2014-10-07T06:51:07Z</cp:lastPrinted>
  <dcterms:created xsi:type="dcterms:W3CDTF">2001-03-29T18:13:33Z</dcterms:created>
  <dcterms:modified xsi:type="dcterms:W3CDTF">2023-10-09T00:31:23Z</dcterms:modified>
  <cp:category>Prezentacja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Język">
    <vt:lpwstr>angielski</vt:lpwstr>
  </property>
  <property fmtid="{D5CDD505-2E9C-101B-9397-08002B2CF9AE}" pid="3" name="Cel">
    <vt:lpwstr>Szkolenie certyfikacyjne</vt:lpwstr>
  </property>
  <property fmtid="{D5CDD505-2E9C-101B-9397-08002B2CF9AE}" pid="4" name="Data ukończenia">
    <vt:lpwstr>21 lipca 2003</vt:lpwstr>
  </property>
  <property fmtid="{D5CDD505-2E9C-101B-9397-08002B2CF9AE}" pid="5" name="Właściciel">
    <vt:lpwstr>Extended DISC Polska</vt:lpwstr>
  </property>
  <property fmtid="{D5CDD505-2E9C-101B-9397-08002B2CF9AE}" pid="6" name="ContentTypeId">
    <vt:lpwstr>0x010100112981E827E345499689CD07ADE14E36</vt:lpwstr>
  </property>
  <property fmtid="{D5CDD505-2E9C-101B-9397-08002B2CF9AE}" pid="7" name="MediaServiceImageTags">
    <vt:lpwstr/>
  </property>
</Properties>
</file>