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1"/>
  </p:notesMasterIdLst>
  <p:handoutMasterIdLst>
    <p:handoutMasterId r:id="rId12"/>
  </p:handoutMasterIdLst>
  <p:sldIdLst>
    <p:sldId id="350" r:id="rId5"/>
    <p:sldId id="365" r:id="rId6"/>
    <p:sldId id="366" r:id="rId7"/>
    <p:sldId id="367" r:id="rId8"/>
    <p:sldId id="368" r:id="rId9"/>
    <p:sldId id="34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BE56"/>
    <a:srgbClr val="FFC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61292A-DDE6-4CCF-970C-2EFFA6D62F89}" v="9" dt="2023-10-12T00:07:44.987"/>
    <p1510:client id="{AF5FF3A9-12BA-41A0-9DB3-0AD245A29C5F}" v="33" dt="2023-10-11T23:47:25.0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226" autoAdjust="0"/>
  </p:normalViewPr>
  <p:slideViewPr>
    <p:cSldViewPr snapToGrid="0">
      <p:cViewPr varScale="1">
        <p:scale>
          <a:sx n="102" d="100"/>
          <a:sy n="102" d="100"/>
        </p:scale>
        <p:origin x="34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5B66E5-15AA-4745-8A67-3CE257BEE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844A45-21B3-834A-A491-E4E4B9DC1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39FDB-18A0-074D-8BA3-A4C3DE896A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D13E5-4CEC-3A4A-8E5D-AFCEE7512EEC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10/12/2023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8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4" y="2116182"/>
            <a:ext cx="5491571" cy="151401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0FD074-81E2-0D4E-8446-C5B415B238A0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4655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500" y="2818296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18ABDA74-C3EC-274D-BE87-AC5B825A2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0" y="2209800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DDE02E-BC75-2645-8725-CA2CFD327A3C}"/>
              </a:ext>
            </a:extLst>
          </p:cNvPr>
          <p:cNvCxnSpPr>
            <a:cxnSpLocks/>
          </p:cNvCxnSpPr>
          <p:nvPr userDrawn="1"/>
        </p:nvCxnSpPr>
        <p:spPr>
          <a:xfrm>
            <a:off x="3663043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3ABA9FD1-9B74-F14F-81EF-7B3407196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2818296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0E9E9D03-0186-5B4C-A73F-95ADCD08A4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63042" y="2209800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1EE6FD-FABB-AD48-92DA-19805B502918}"/>
              </a:ext>
            </a:extLst>
          </p:cNvPr>
          <p:cNvCxnSpPr>
            <a:cxnSpLocks/>
          </p:cNvCxnSpPr>
          <p:nvPr userDrawn="1"/>
        </p:nvCxnSpPr>
        <p:spPr>
          <a:xfrm>
            <a:off x="952500" y="4248119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 Placeholder 29">
            <a:extLst>
              <a:ext uri="{FF2B5EF4-FFF2-40B4-BE49-F238E27FC236}">
                <a16:creationId xmlns:a16="http://schemas.microsoft.com/office/drawing/2014/main" id="{F953BCFF-5CB8-784F-ACC1-A14670E621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2500" y="513129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97DCC038-CDD3-1D48-B8BA-2617616935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2500" y="4522803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3BB36CC-7349-334D-A028-58D01025E726}"/>
              </a:ext>
            </a:extLst>
          </p:cNvPr>
          <p:cNvCxnSpPr>
            <a:cxnSpLocks/>
          </p:cNvCxnSpPr>
          <p:nvPr userDrawn="1"/>
        </p:nvCxnSpPr>
        <p:spPr>
          <a:xfrm>
            <a:off x="3663043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C20DFC6E-CE65-E94B-921D-38F386E173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63042" y="513129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9">
            <a:extLst>
              <a:ext uri="{FF2B5EF4-FFF2-40B4-BE49-F238E27FC236}">
                <a16:creationId xmlns:a16="http://schemas.microsoft.com/office/drawing/2014/main" id="{773FBF72-A3D8-2F4E-BAD2-2755F0BE4A4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63042" y="4522803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402C0D4-D9C4-F547-B996-38177302A3DC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9B18A1DC-4A61-514B-9F70-1DCC893EBB1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67054" y="513129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DD138509-2AA1-D540-90D6-2884749566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67054" y="4522803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655503-4608-4F79-A5D4-B2F67958F263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AFA395-FE4C-4A99-A74E-57757D8473E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6A117-A0E8-43E1-9120-CE3B8B97667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306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82066DD-D313-D148-89C7-338EB873A73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22543"/>
            <a:ext cx="6096000" cy="690308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23F761-57FC-3649-AE84-0C3EF95EF561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64E0B3-57C5-4DAF-8531-F39610E77C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0EC46-C626-4D58-AB64-0B3B850D14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5D00C-8F5C-4528-87FA-F9431D9675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376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 userDrawn="1">
          <p15:clr>
            <a:srgbClr val="FBAE40"/>
          </p15:clr>
        </p15:guide>
        <p15:guide id="7" orient="horz" pos="1440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50E2385F-F6FA-D345-AF77-A9EE8E4931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8" cy="685800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943" y="3045437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1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E3A3D6-A0AD-C84D-8B2A-743F5F95432E}"/>
              </a:ext>
            </a:extLst>
          </p:cNvPr>
          <p:cNvCxnSpPr>
            <a:cxnSpLocks/>
          </p:cNvCxnSpPr>
          <p:nvPr userDrawn="1"/>
        </p:nvCxnSpPr>
        <p:spPr>
          <a:xfrm>
            <a:off x="7154721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CB38BE-0FF2-694C-AA3C-D73DBF7C332C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9509760" y="-3"/>
            <a:ext cx="2682238" cy="2682238"/>
            <a:chOff x="0" y="12289"/>
            <a:chExt cx="3550" cy="3551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0257420-2EA0-6348-8B9E-1414F5297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FE65C23-C0EF-BB41-884A-01C2A7356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F73F5EB6-53C7-D44C-9003-FB5A81F98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5788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75992517-0394-6B43-B15D-2A86A34512F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52500" y="1939108"/>
            <a:ext cx="10352810" cy="411070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1012B1-809A-45CE-9FED-46D08DC8C42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B6FA27-6601-4107-A3C9-808CB44302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9432A-F8B5-4A96-AEE6-2E159658D5D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5862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392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52500" y="2209800"/>
            <a:ext cx="10287000" cy="2593109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2411D2-78FE-46C1-9EA9-C6A882903B5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4DAF8F-82DB-4DBE-9041-71217A4516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F761B-6706-439D-9C75-43E751AB19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131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2476500"/>
            <a:ext cx="7132320" cy="3289971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02327D-DBD4-7A4E-ABF2-A946A559A8AD}"/>
              </a:ext>
            </a:extLst>
          </p:cNvPr>
          <p:cNvSpPr txBox="1"/>
          <p:nvPr userDrawn="1"/>
        </p:nvSpPr>
        <p:spPr>
          <a:xfrm>
            <a:off x="699948" y="548291"/>
            <a:ext cx="15893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0" b="1" dirty="0">
                <a:solidFill>
                  <a:schemeClr val="bg1"/>
                </a:solidFill>
              </a:rPr>
              <a:t>“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CB4ADD-D9F4-984E-B29D-A2CF6D19E810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9" name="AutoShape 24">
              <a:extLst>
                <a:ext uri="{FF2B5EF4-FFF2-40B4-BE49-F238E27FC236}">
                  <a16:creationId xmlns:a16="http://schemas.microsoft.com/office/drawing/2014/main" id="{5017C477-A988-7041-8A67-3D8294D6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06D7F37-5DD1-A24E-9CCA-84B2A168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E321C8-096C-1B41-B14F-4CA7AE04B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2B3FDD4-EB13-F44F-99D0-BFAB06F0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20BCBD2-A735-0C43-8C55-B384372A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9A90A7-BF26-684E-8C8B-638053DA1234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61D8E86-886A-8744-BC4C-FE82B0243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D967470-E96E-8843-AAD2-E0C8B8077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8A27D09-765D-3949-BCCA-238C3514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478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560">
          <p15:clr>
            <a:srgbClr val="FBAE40"/>
          </p15:clr>
        </p15:guide>
        <p15:guide id="8" orient="horz" pos="1752" userDrawn="1">
          <p15:clr>
            <a:srgbClr val="FBAE40"/>
          </p15:clr>
        </p15:guide>
        <p15:guide id="9" orient="horz" pos="12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A7D9F21A-75CF-6045-8FA1-C4F4E21B699C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EA7E377-BB07-FA43-B532-10A92EE0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18DE645-B3D5-2F4E-AAD6-002FEF13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90F6499-BA50-2340-A026-32C79B6B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2274C164-503B-E746-A155-849A9BC2406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4268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E2F20AFE-B282-5146-B0D6-F2FC1B6D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75322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777D2F0-DE3F-8343-B97A-E7FA440532FD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Picture Placeholder 25">
            <a:extLst>
              <a:ext uri="{FF2B5EF4-FFF2-40B4-BE49-F238E27FC236}">
                <a16:creationId xmlns:a16="http://schemas.microsoft.com/office/drawing/2014/main" id="{AF1B5ED8-33F6-FB44-AA92-F0D227BB31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658280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2" name="Text Placeholder 29">
            <a:extLst>
              <a:ext uri="{FF2B5EF4-FFF2-40B4-BE49-F238E27FC236}">
                <a16:creationId xmlns:a16="http://schemas.microsoft.com/office/drawing/2014/main" id="{0D824BDD-2D23-C943-8FE9-60B7B23B5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539316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3" name="Text Placeholder 29">
            <a:extLst>
              <a:ext uri="{FF2B5EF4-FFF2-40B4-BE49-F238E27FC236}">
                <a16:creationId xmlns:a16="http://schemas.microsoft.com/office/drawing/2014/main" id="{2F3D441E-DFB1-084B-8192-C6CBECCA40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500" y="4986745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Text Placeholder 29">
            <a:extLst>
              <a:ext uri="{FF2B5EF4-FFF2-40B4-BE49-F238E27FC236}">
                <a16:creationId xmlns:a16="http://schemas.microsoft.com/office/drawing/2014/main" id="{25797825-E7AE-2C41-A965-E6F0D70D9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63042" y="539316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ext Placeholder 29">
            <a:extLst>
              <a:ext uri="{FF2B5EF4-FFF2-40B4-BE49-F238E27FC236}">
                <a16:creationId xmlns:a16="http://schemas.microsoft.com/office/drawing/2014/main" id="{63C1927C-E23B-204E-9F3A-2A67D2BF70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4986745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Text Placeholder 29">
            <a:extLst>
              <a:ext uri="{FF2B5EF4-FFF2-40B4-BE49-F238E27FC236}">
                <a16:creationId xmlns:a16="http://schemas.microsoft.com/office/drawing/2014/main" id="{EC81F0F5-C204-7248-A336-A655814A8A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70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Text Placeholder 29">
            <a:extLst>
              <a:ext uri="{FF2B5EF4-FFF2-40B4-BE49-F238E27FC236}">
                <a16:creationId xmlns:a16="http://schemas.microsoft.com/office/drawing/2014/main" id="{C9FEF82E-4E9C-8343-9D36-C4A00D7137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670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Text Placeholder 29">
            <a:extLst>
              <a:ext uri="{FF2B5EF4-FFF2-40B4-BE49-F238E27FC236}">
                <a16:creationId xmlns:a16="http://schemas.microsoft.com/office/drawing/2014/main" id="{F8AF6664-A005-7A42-9AEF-C5AA5603E4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2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Text Placeholder 29">
            <a:extLst>
              <a:ext uri="{FF2B5EF4-FFF2-40B4-BE49-F238E27FC236}">
                <a16:creationId xmlns:a16="http://schemas.microsoft.com/office/drawing/2014/main" id="{5F6C1E52-E2B6-5F45-A863-5BB35ABAFC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02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D0B2D5-B3C2-D847-A220-86CB6A37E418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A7FD25A4-760F-814C-915F-DD6E89CA3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0CC8369-E81F-D447-87D8-1AF0C58EA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C41CA81E-EF54-D048-8775-CD4AB37A7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95A4B85-923E-B641-B239-2A1999AB2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01386DC-76EB-F34E-AD0E-22957D3B3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66" name="Picture Placeholder 25">
            <a:extLst>
              <a:ext uri="{FF2B5EF4-FFF2-40B4-BE49-F238E27FC236}">
                <a16:creationId xmlns:a16="http://schemas.microsoft.com/office/drawing/2014/main" id="{2D21D633-C51E-E94E-BAE3-96F52F76E4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62292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9" name="Picture Placeholder 25">
            <a:extLst>
              <a:ext uri="{FF2B5EF4-FFF2-40B4-BE49-F238E27FC236}">
                <a16:creationId xmlns:a16="http://schemas.microsoft.com/office/drawing/2014/main" id="{639EFA5A-9C69-DF4D-81B7-FA1F8CCCF9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112023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D89364-B1CB-4E72-A6BB-95A34B50661C}"/>
              </a:ext>
            </a:extLst>
          </p:cNvPr>
          <p:cNvSpPr>
            <a:spLocks noGrp="1"/>
          </p:cNvSpPr>
          <p:nvPr>
            <p:ph type="dt" sz="half" idx="32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09328F-B310-4BF3-883E-BA9A39676AF2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92EF2-9336-43EF-A365-1F54000F7DE9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636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304" userDrawn="1">
          <p15:clr>
            <a:srgbClr val="FBAE40"/>
          </p15:clr>
        </p15:guide>
        <p15:guide id="4" pos="4008" userDrawn="1">
          <p15:clr>
            <a:srgbClr val="FBAE40"/>
          </p15:clr>
        </p15:guide>
        <p15:guide id="5" pos="1944" userDrawn="1">
          <p15:clr>
            <a:srgbClr val="FBAE40"/>
          </p15:clr>
        </p15:guide>
        <p15:guide id="6" pos="3648" userDrawn="1">
          <p15:clr>
            <a:srgbClr val="FBAE40"/>
          </p15:clr>
        </p15:guide>
        <p15:guide id="7" orient="horz" pos="1392" userDrawn="1">
          <p15:clr>
            <a:srgbClr val="FBAE40"/>
          </p15:clr>
        </p15:guide>
        <p15:guide id="8" orient="horz" pos="552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pos="5352" userDrawn="1">
          <p15:clr>
            <a:srgbClr val="FBAE40"/>
          </p15:clr>
        </p15:guide>
        <p15:guide id="11" pos="5736" userDrawn="1">
          <p15:clr>
            <a:srgbClr val="FBAE40"/>
          </p15:clr>
        </p15:guide>
        <p15:guide id="12" orient="horz" pos="2904" userDrawn="1">
          <p15:clr>
            <a:srgbClr val="FBAE40"/>
          </p15:clr>
        </p15:guide>
        <p15:guide id="13" orient="horz" pos="160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40046AF-E5BF-854D-9986-7C3019770FE7}"/>
              </a:ext>
            </a:extLst>
          </p:cNvPr>
          <p:cNvCxnSpPr>
            <a:cxnSpLocks/>
          </p:cNvCxnSpPr>
          <p:nvPr userDrawn="1"/>
        </p:nvCxnSpPr>
        <p:spPr>
          <a:xfrm flipH="1">
            <a:off x="1045959" y="2213783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6CA14A6-0144-BC49-A8D4-C979D13258C0}"/>
              </a:ext>
            </a:extLst>
          </p:cNvPr>
          <p:cNvCxnSpPr>
            <a:cxnSpLocks/>
          </p:cNvCxnSpPr>
          <p:nvPr userDrawn="1"/>
        </p:nvCxnSpPr>
        <p:spPr>
          <a:xfrm flipH="1">
            <a:off x="6180493" y="2213783"/>
            <a:ext cx="11102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A582FC2-A135-5743-B9C0-6AC7225B42E1}"/>
              </a:ext>
            </a:extLst>
          </p:cNvPr>
          <p:cNvCxnSpPr>
            <a:cxnSpLocks/>
          </p:cNvCxnSpPr>
          <p:nvPr userDrawn="1"/>
        </p:nvCxnSpPr>
        <p:spPr>
          <a:xfrm flipH="1">
            <a:off x="8745623" y="3904712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7C43222-5868-0247-838F-58F4F6C8EE75}"/>
              </a:ext>
            </a:extLst>
          </p:cNvPr>
          <p:cNvCxnSpPr>
            <a:cxnSpLocks/>
          </p:cNvCxnSpPr>
          <p:nvPr userDrawn="1"/>
        </p:nvCxnSpPr>
        <p:spPr>
          <a:xfrm flipH="1">
            <a:off x="3611089" y="3895941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46EEE005-F78A-9D4F-B159-964376C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6" name="Text Placeholder 29">
            <a:extLst>
              <a:ext uri="{FF2B5EF4-FFF2-40B4-BE49-F238E27FC236}">
                <a16:creationId xmlns:a16="http://schemas.microsoft.com/office/drawing/2014/main" id="{FC61536F-8EA7-5A48-AF76-8B0E251BD8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96955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Text Placeholder 29">
            <a:extLst>
              <a:ext uri="{FF2B5EF4-FFF2-40B4-BE49-F238E27FC236}">
                <a16:creationId xmlns:a16="http://schemas.microsoft.com/office/drawing/2014/main" id="{64FFD994-BD97-ED49-8607-286ECBB1CD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6955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2" name="Text Placeholder 29">
            <a:extLst>
              <a:ext uri="{FF2B5EF4-FFF2-40B4-BE49-F238E27FC236}">
                <a16:creationId xmlns:a16="http://schemas.microsoft.com/office/drawing/2014/main" id="{D1ADE805-BFBC-ED47-B9CB-6CB2FF02E8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97799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3" name="Text Placeholder 29">
            <a:extLst>
              <a:ext uri="{FF2B5EF4-FFF2-40B4-BE49-F238E27FC236}">
                <a16:creationId xmlns:a16="http://schemas.microsoft.com/office/drawing/2014/main" id="{334A3589-641F-F547-891B-149579153B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97799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6" name="Text Placeholder 29">
            <a:extLst>
              <a:ext uri="{FF2B5EF4-FFF2-40B4-BE49-F238E27FC236}">
                <a16:creationId xmlns:a16="http://schemas.microsoft.com/office/drawing/2014/main" id="{A63F8454-D12E-A641-ABD0-8977D3F5EC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001711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Text Placeholder 29">
            <a:extLst>
              <a:ext uri="{FF2B5EF4-FFF2-40B4-BE49-F238E27FC236}">
                <a16:creationId xmlns:a16="http://schemas.microsoft.com/office/drawing/2014/main" id="{F35AA15D-DBAD-9840-8764-A5B6D486A2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01711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8" name="Text Placeholder 29">
            <a:extLst>
              <a:ext uri="{FF2B5EF4-FFF2-40B4-BE49-F238E27FC236}">
                <a16:creationId xmlns:a16="http://schemas.microsoft.com/office/drawing/2014/main" id="{8357CA0F-1A55-B145-8305-562F0DF225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8143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9">
            <a:extLst>
              <a:ext uri="{FF2B5EF4-FFF2-40B4-BE49-F238E27FC236}">
                <a16:creationId xmlns:a16="http://schemas.microsoft.com/office/drawing/2014/main" id="{D6C49F6F-AF28-8942-8442-8F54A1DC388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38143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E2724A-BCA1-604F-9D18-BF05746408C2}"/>
              </a:ext>
            </a:extLst>
          </p:cNvPr>
          <p:cNvCxnSpPr/>
          <p:nvPr userDrawn="1"/>
        </p:nvCxnSpPr>
        <p:spPr>
          <a:xfrm>
            <a:off x="967689" y="3968780"/>
            <a:ext cx="10275477" cy="0"/>
          </a:xfrm>
          <a:prstGeom prst="line">
            <a:avLst/>
          </a:prstGeom>
          <a:ln w="165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923D7D1-A9CC-C34C-86FF-43B5C8978712}"/>
              </a:ext>
            </a:extLst>
          </p:cNvPr>
          <p:cNvSpPr/>
          <p:nvPr userDrawn="1"/>
        </p:nvSpPr>
        <p:spPr>
          <a:xfrm>
            <a:off x="964323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19FF13-13AB-3448-B24E-58E18B3CE2B6}"/>
              </a:ext>
            </a:extLst>
          </p:cNvPr>
          <p:cNvSpPr/>
          <p:nvPr userDrawn="1"/>
        </p:nvSpPr>
        <p:spPr>
          <a:xfrm>
            <a:off x="3531590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F8F982-870E-AE44-B0D3-B3313BC48DB7}"/>
              </a:ext>
            </a:extLst>
          </p:cNvPr>
          <p:cNvSpPr/>
          <p:nvPr userDrawn="1"/>
        </p:nvSpPr>
        <p:spPr>
          <a:xfrm>
            <a:off x="6098857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49A137-DB5E-9C40-8C0A-ED607212022C}"/>
              </a:ext>
            </a:extLst>
          </p:cNvPr>
          <p:cNvSpPr/>
          <p:nvPr userDrawn="1"/>
        </p:nvSpPr>
        <p:spPr>
          <a:xfrm>
            <a:off x="8666124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DC2552-C347-4C3D-8C92-4A6981227C0E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7C35C-F3E4-4522-8711-16E4F9052C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D6BAD-56F4-42F1-A2B3-FDB73364FD40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6155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3768" userDrawn="1">
          <p15:clr>
            <a:srgbClr val="FBAE40"/>
          </p15:clr>
        </p15:guide>
        <p15:guide id="9" orient="horz" pos="552" userDrawn="1">
          <p15:clr>
            <a:srgbClr val="FBAE40"/>
          </p15:clr>
        </p15:guide>
        <p15:guide id="10" orient="horz" pos="1512" userDrawn="1">
          <p15:clr>
            <a:srgbClr val="FBAE40"/>
          </p15:clr>
        </p15:guide>
        <p15:guide id="11" orient="horz" pos="283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DEF3328-825B-3946-8472-DB93D6A32867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E4E09DF-AF21-0E4A-9838-14DFBFFED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53F54AE-9BC1-3A45-A129-4028EADE4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54F6D22-4944-974A-999E-F9E22F159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023" y="2300984"/>
            <a:ext cx="4827178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A0EE708-F36B-444B-9A8B-D48D69535E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62700" y="2300984"/>
            <a:ext cx="4764829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99146"/>
            <a:ext cx="482717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E40D4044-0F7B-0647-BAB5-16B23EBD9EC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62700" y="2799146"/>
            <a:ext cx="4756241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51C063-0222-064B-8A2E-485FE9EAC10D}"/>
              </a:ext>
            </a:extLst>
          </p:cNvPr>
          <p:cNvCxnSpPr>
            <a:cxnSpLocks/>
          </p:cNvCxnSpPr>
          <p:nvPr userDrawn="1"/>
        </p:nvCxnSpPr>
        <p:spPr>
          <a:xfrm>
            <a:off x="63627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D182-A7DD-4F7B-B207-262854316ED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B29252-5D0B-4B9D-9FBD-8EC0929FE0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4FEF6-E217-4110-BBF5-C4B77ADC8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0425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868B08E5-2F7C-7749-8BDF-386EAF974BB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9372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69372" y="2799146"/>
            <a:ext cx="305062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7017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7017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F0C4CE5-5F02-B143-8FD1-1B235D270DAC}"/>
              </a:ext>
            </a:extLst>
          </p:cNvPr>
          <p:cNvCxnSpPr>
            <a:cxnSpLocks/>
          </p:cNvCxnSpPr>
          <p:nvPr userDrawn="1"/>
        </p:nvCxnSpPr>
        <p:spPr>
          <a:xfrm>
            <a:off x="4569372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89A8C14-DB28-F34E-8098-168D4C75AF23}"/>
              </a:ext>
            </a:extLst>
          </p:cNvPr>
          <p:cNvCxnSpPr>
            <a:cxnSpLocks/>
          </p:cNvCxnSpPr>
          <p:nvPr userDrawn="1"/>
        </p:nvCxnSpPr>
        <p:spPr>
          <a:xfrm>
            <a:off x="8187017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FA07F3-F8E4-4505-85EC-22734AC687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165D22-FEF5-4F30-8822-5D2378806A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0F86B-3DA3-4708-AAF5-387BA115C4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7948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 userDrawn="1">
          <p15:clr>
            <a:srgbClr val="FBAE40"/>
          </p15:clr>
        </p15:guide>
        <p15:guide id="11" pos="2880" userDrawn="1">
          <p15:clr>
            <a:srgbClr val="FBAE40"/>
          </p15:clr>
        </p15:guide>
        <p15:guide id="12" orient="horz" pos="175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7A1EE0-4011-3749-B01C-FC489EEDF880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7EED68A-6660-2643-BBFB-B6AB92A7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ECF9FB8-F6C7-C54D-99F4-11FDF26D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6C7C62D-7D3B-934C-AFF9-0F10E727B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3655" y="3841846"/>
            <a:ext cx="4838700" cy="636754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3655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500" y="5017901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2500" y="4646997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647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9647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9647" y="3841846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99647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5E38A-5516-4C3E-88FC-0DCBD876054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25273-038D-4F51-A093-83D80104F21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24E14-E0E0-44FA-A4AA-FA63A858730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013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6100" y="5102063"/>
            <a:ext cx="4914900" cy="588795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91098"/>
            <a:ext cx="4903377" cy="105779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3" y="2173658"/>
            <a:ext cx="49033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B5C3BF3-A164-DD48-BD02-4587489DA105}"/>
              </a:ext>
            </a:extLst>
          </p:cNvPr>
          <p:cNvCxnSpPr>
            <a:cxnSpLocks/>
          </p:cNvCxnSpPr>
          <p:nvPr userDrawn="1"/>
        </p:nvCxnSpPr>
        <p:spPr>
          <a:xfrm>
            <a:off x="6896100" y="3233703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EF81ED-50DF-3946-87D9-407C13C3CE9F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9913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5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C9955F1C-C0B1-BA44-8905-6991FA0D1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93" r:id="rId2"/>
    <p:sldLayoutId id="2147483671" r:id="rId3"/>
    <p:sldLayoutId id="2147483672" r:id="rId4"/>
    <p:sldLayoutId id="2147483673" r:id="rId5"/>
    <p:sldLayoutId id="2147483684" r:id="rId6"/>
    <p:sldLayoutId id="2147483675" r:id="rId7"/>
    <p:sldLayoutId id="2147483676" r:id="rId8"/>
    <p:sldLayoutId id="2147483677" r:id="rId9"/>
    <p:sldLayoutId id="2147483685" r:id="rId10"/>
    <p:sldLayoutId id="2147483688" r:id="rId11"/>
    <p:sldLayoutId id="2147483692" r:id="rId12"/>
    <p:sldLayoutId id="2147483682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E168C-8042-5B4E-A5A4-A5BF693AE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3" y="2238327"/>
            <a:ext cx="5491571" cy="1514019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/>
              <a:t>Adjusting Our Styles</a:t>
            </a:r>
            <a:br>
              <a:rPr lang="pl-PL" sz="4000" b="1" dirty="0"/>
            </a:br>
            <a:r>
              <a:rPr lang="en-NZ" sz="4000" b="1" dirty="0">
                <a:solidFill>
                  <a:schemeClr val="accent2"/>
                </a:solidFill>
              </a:rPr>
              <a:t>Entrepreneur</a:t>
            </a:r>
            <a:endParaRPr lang="en-US" sz="4000" b="1" dirty="0">
              <a:solidFill>
                <a:schemeClr val="accent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E61D8-31A3-2D45-8E25-CBE846E26E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4" y="4675656"/>
            <a:ext cx="5491570" cy="953337"/>
          </a:xfrm>
        </p:spPr>
        <p:txBody>
          <a:bodyPr/>
          <a:lstStyle/>
          <a:p>
            <a:r>
              <a:rPr lang="en-US" dirty="0">
                <a:latin typeface="+mj-lt"/>
              </a:rPr>
              <a:t>Extended DISC®</a:t>
            </a:r>
            <a:endParaRPr lang="en-US" dirty="0"/>
          </a:p>
        </p:txBody>
      </p:sp>
      <p:pic>
        <p:nvPicPr>
          <p:cNvPr id="15" name="Picture 1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3232982B-8271-6607-2CBA-C7196AD571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53" y="5463417"/>
            <a:ext cx="3118916" cy="760101"/>
          </a:xfrm>
          <a:prstGeom prst="rect">
            <a:avLst/>
          </a:prstGeom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CB727D92-FACD-7DDB-8AB1-5B77B2FDB708}"/>
              </a:ext>
            </a:extLst>
          </p:cNvPr>
          <p:cNvSpPr/>
          <p:nvPr/>
        </p:nvSpPr>
        <p:spPr>
          <a:xfrm rot="10800000">
            <a:off x="1039077" y="0"/>
            <a:ext cx="3831125" cy="1855033"/>
          </a:xfrm>
          <a:prstGeom prst="triangle">
            <a:avLst>
              <a:gd name="adj" fmla="val 50833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7" name="Picture 16" descr="A picture containing text, font, graphics, screenshot&#10;&#10;Description automatically generated">
            <a:extLst>
              <a:ext uri="{FF2B5EF4-FFF2-40B4-BE49-F238E27FC236}">
                <a16:creationId xmlns:a16="http://schemas.microsoft.com/office/drawing/2014/main" id="{73A6E631-82F6-5EA7-F4F9-F9CC310159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893" y="426945"/>
            <a:ext cx="815489" cy="259876"/>
          </a:xfrm>
          <a:prstGeom prst="rect">
            <a:avLst/>
          </a:prstGeom>
        </p:spPr>
      </p:pic>
      <p:pic>
        <p:nvPicPr>
          <p:cNvPr id="19" name="Picture 18" descr="A picture containing font, graphics, text, graphic design&#10;&#10;Description automatically generated">
            <a:extLst>
              <a:ext uri="{FF2B5EF4-FFF2-40B4-BE49-F238E27FC236}">
                <a16:creationId xmlns:a16="http://schemas.microsoft.com/office/drawing/2014/main" id="{259A8FC5-5FF2-EE8F-95C0-CC22EE1AE4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070" y="797578"/>
            <a:ext cx="1221136" cy="25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50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595599"/>
            <a:ext cx="4941477" cy="610863"/>
          </a:xfrm>
        </p:spPr>
        <p:txBody>
          <a:bodyPr>
            <a:normAutofit/>
          </a:bodyPr>
          <a:lstStyle/>
          <a:p>
            <a:r>
              <a:rPr lang="en-US" dirty="0"/>
              <a:t>Entrepreneur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42743-3912-9EA2-AA19-09FF2D522FA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42094" y="6610349"/>
            <a:ext cx="3068066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AB142B4-EE7A-D3D0-5325-69B68FB9CCDD}"/>
              </a:ext>
            </a:extLst>
          </p:cNvPr>
          <p:cNvSpPr txBox="1">
            <a:spLocks/>
          </p:cNvSpPr>
          <p:nvPr/>
        </p:nvSpPr>
        <p:spPr>
          <a:xfrm>
            <a:off x="964023" y="1325394"/>
            <a:ext cx="4941477" cy="6108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>
                <a:solidFill>
                  <a:srgbClr val="7BBE56"/>
                </a:solidFill>
              </a:rPr>
              <a:t>Pros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449B736-D397-1A86-2BC7-70505DF360DF}"/>
              </a:ext>
            </a:extLst>
          </p:cNvPr>
          <p:cNvSpPr txBox="1">
            <a:spLocks/>
          </p:cNvSpPr>
          <p:nvPr/>
        </p:nvSpPr>
        <p:spPr>
          <a:xfrm>
            <a:off x="6355935" y="1314039"/>
            <a:ext cx="4941477" cy="6108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>
                <a:solidFill>
                  <a:srgbClr val="7BBE56"/>
                </a:solidFill>
              </a:rPr>
              <a:t>Cons</a:t>
            </a:r>
          </a:p>
        </p:txBody>
      </p:sp>
      <p:pic>
        <p:nvPicPr>
          <p:cNvPr id="12" name="Picture 11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BE5FB581-6FA3-801F-3D9C-627F6063D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022" y="2246375"/>
            <a:ext cx="4074020" cy="4178641"/>
          </a:xfrm>
          <a:prstGeom prst="rect">
            <a:avLst/>
          </a:prstGeom>
        </p:spPr>
      </p:pic>
      <p:sp>
        <p:nvSpPr>
          <p:cNvPr id="13" name="Rectangle 57">
            <a:extLst>
              <a:ext uri="{FF2B5EF4-FFF2-40B4-BE49-F238E27FC236}">
                <a16:creationId xmlns:a16="http://schemas.microsoft.com/office/drawing/2014/main" id="{BCA20269-6B3F-15B7-E3A3-742F3A9E43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97675" y="2950379"/>
            <a:ext cx="2806713" cy="277063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D-style: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Ability to take risks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Makes decisions quickly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Aggressive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Moves fast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Results focused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Handles change well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Develops new ideas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Competitive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Jumps into new things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Works well under pressure</a:t>
            </a:r>
          </a:p>
        </p:txBody>
      </p:sp>
      <p:pic>
        <p:nvPicPr>
          <p:cNvPr id="14" name="Picture 13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E2C01119-6113-F261-4124-72FC40DF5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935" y="2246375"/>
            <a:ext cx="4074020" cy="4178641"/>
          </a:xfrm>
          <a:prstGeom prst="rect">
            <a:avLst/>
          </a:prstGeom>
        </p:spPr>
      </p:pic>
      <p:sp>
        <p:nvSpPr>
          <p:cNvPr id="15" name="Rectangle 57">
            <a:extLst>
              <a:ext uri="{FF2B5EF4-FFF2-40B4-BE49-F238E27FC236}">
                <a16:creationId xmlns:a16="http://schemas.microsoft.com/office/drawing/2014/main" id="{57D66F04-6F30-9938-F49B-789A5E02B9B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89588" y="3058100"/>
            <a:ext cx="2806713" cy="2555188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D-style: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Too aggressive and blunt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Short fuse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Impatient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Does not listen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Orders others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Forgets details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Arrogant toward teamwork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Does not see risks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Overly optimistic</a:t>
            </a:r>
          </a:p>
        </p:txBody>
      </p:sp>
    </p:spTree>
    <p:extLst>
      <p:ext uri="{BB962C8B-B14F-4D97-AF65-F5344CB8AC3E}">
        <p14:creationId xmlns:p14="http://schemas.microsoft.com/office/powerpoint/2010/main" val="2611603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595599"/>
            <a:ext cx="4941477" cy="610863"/>
          </a:xfrm>
        </p:spPr>
        <p:txBody>
          <a:bodyPr>
            <a:normAutofit/>
          </a:bodyPr>
          <a:lstStyle/>
          <a:p>
            <a:r>
              <a:rPr lang="en-US" dirty="0"/>
              <a:t>Entrepreneur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42743-3912-9EA2-AA19-09FF2D522FA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42094" y="6610349"/>
            <a:ext cx="3068066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AB142B4-EE7A-D3D0-5325-69B68FB9CCDD}"/>
              </a:ext>
            </a:extLst>
          </p:cNvPr>
          <p:cNvSpPr txBox="1">
            <a:spLocks/>
          </p:cNvSpPr>
          <p:nvPr/>
        </p:nvSpPr>
        <p:spPr>
          <a:xfrm>
            <a:off x="964023" y="1325394"/>
            <a:ext cx="4941477" cy="6108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>
                <a:solidFill>
                  <a:srgbClr val="7BBE56"/>
                </a:solidFill>
              </a:rPr>
              <a:t>Pros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449B736-D397-1A86-2BC7-70505DF360DF}"/>
              </a:ext>
            </a:extLst>
          </p:cNvPr>
          <p:cNvSpPr txBox="1">
            <a:spLocks/>
          </p:cNvSpPr>
          <p:nvPr/>
        </p:nvSpPr>
        <p:spPr>
          <a:xfrm>
            <a:off x="6355935" y="1314039"/>
            <a:ext cx="4941477" cy="6108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>
                <a:solidFill>
                  <a:srgbClr val="7BBE56"/>
                </a:solidFill>
              </a:rPr>
              <a:t>Cons</a:t>
            </a:r>
          </a:p>
        </p:txBody>
      </p:sp>
      <p:pic>
        <p:nvPicPr>
          <p:cNvPr id="12" name="Picture 11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BE5FB581-6FA3-801F-3D9C-627F6063D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022" y="2246375"/>
            <a:ext cx="4074020" cy="4178641"/>
          </a:xfrm>
          <a:prstGeom prst="rect">
            <a:avLst/>
          </a:prstGeom>
        </p:spPr>
      </p:pic>
      <p:sp>
        <p:nvSpPr>
          <p:cNvPr id="13" name="Rectangle 57">
            <a:extLst>
              <a:ext uri="{FF2B5EF4-FFF2-40B4-BE49-F238E27FC236}">
                <a16:creationId xmlns:a16="http://schemas.microsoft.com/office/drawing/2014/main" id="{BCA20269-6B3F-15B7-E3A3-742F3A9E43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97675" y="3058101"/>
            <a:ext cx="2806713" cy="2555188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I-style: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Outgoing and active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Good promoter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Gets people involved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Generates new ideas; not conventional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Good with sales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Customer-orientated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Acquires resources by networking</a:t>
            </a:r>
          </a:p>
        </p:txBody>
      </p:sp>
      <p:pic>
        <p:nvPicPr>
          <p:cNvPr id="14" name="Picture 13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E2C01119-6113-F261-4124-72FC40DF5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935" y="2246375"/>
            <a:ext cx="4074020" cy="4178641"/>
          </a:xfrm>
          <a:prstGeom prst="rect">
            <a:avLst/>
          </a:prstGeom>
        </p:spPr>
      </p:pic>
      <p:sp>
        <p:nvSpPr>
          <p:cNvPr id="15" name="Rectangle 57">
            <a:extLst>
              <a:ext uri="{FF2B5EF4-FFF2-40B4-BE49-F238E27FC236}">
                <a16:creationId xmlns:a16="http://schemas.microsoft.com/office/drawing/2014/main" id="{57D66F04-6F30-9938-F49B-789A5E02B9B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89588" y="2950379"/>
            <a:ext cx="2806713" cy="277063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I-style: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Forgets roles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Not good with administration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Avoids conflicts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Has difficulty making “tough” decisions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Gets involved in too many things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let emotions direct self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Difficulty with routines</a:t>
            </a:r>
          </a:p>
        </p:txBody>
      </p:sp>
    </p:spTree>
    <p:extLst>
      <p:ext uri="{BB962C8B-B14F-4D97-AF65-F5344CB8AC3E}">
        <p14:creationId xmlns:p14="http://schemas.microsoft.com/office/powerpoint/2010/main" val="577305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595599"/>
            <a:ext cx="4941477" cy="610863"/>
          </a:xfrm>
        </p:spPr>
        <p:txBody>
          <a:bodyPr>
            <a:normAutofit/>
          </a:bodyPr>
          <a:lstStyle/>
          <a:p>
            <a:r>
              <a:rPr lang="en-US" dirty="0"/>
              <a:t>Entrepreneur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42743-3912-9EA2-AA19-09FF2D522FA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42094" y="6610349"/>
            <a:ext cx="3068066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AB142B4-EE7A-D3D0-5325-69B68FB9CCDD}"/>
              </a:ext>
            </a:extLst>
          </p:cNvPr>
          <p:cNvSpPr txBox="1">
            <a:spLocks/>
          </p:cNvSpPr>
          <p:nvPr/>
        </p:nvSpPr>
        <p:spPr>
          <a:xfrm>
            <a:off x="964023" y="1325394"/>
            <a:ext cx="4941477" cy="6108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>
                <a:solidFill>
                  <a:srgbClr val="7BBE56"/>
                </a:solidFill>
              </a:rPr>
              <a:t>Pros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449B736-D397-1A86-2BC7-70505DF360DF}"/>
              </a:ext>
            </a:extLst>
          </p:cNvPr>
          <p:cNvSpPr txBox="1">
            <a:spLocks/>
          </p:cNvSpPr>
          <p:nvPr/>
        </p:nvSpPr>
        <p:spPr>
          <a:xfrm>
            <a:off x="6355935" y="1314039"/>
            <a:ext cx="4941477" cy="6108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>
                <a:solidFill>
                  <a:srgbClr val="7BBE56"/>
                </a:solidFill>
              </a:rPr>
              <a:t>Cons</a:t>
            </a:r>
          </a:p>
        </p:txBody>
      </p:sp>
      <p:pic>
        <p:nvPicPr>
          <p:cNvPr id="12" name="Picture 11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BE5FB581-6FA3-801F-3D9C-627F6063D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022" y="2246375"/>
            <a:ext cx="4074020" cy="4178641"/>
          </a:xfrm>
          <a:prstGeom prst="rect">
            <a:avLst/>
          </a:prstGeom>
        </p:spPr>
      </p:pic>
      <p:sp>
        <p:nvSpPr>
          <p:cNvPr id="13" name="Rectangle 57">
            <a:extLst>
              <a:ext uri="{FF2B5EF4-FFF2-40B4-BE49-F238E27FC236}">
                <a16:creationId xmlns:a16="http://schemas.microsoft.com/office/drawing/2014/main" id="{BCA20269-6B3F-15B7-E3A3-742F3A9E43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97675" y="2976170"/>
            <a:ext cx="2806713" cy="277063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S-style: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Calm and steady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Patient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Reliable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Good with customer service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Builds trusts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Diplomatic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Thorough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Conscientious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Keeps feet on the ground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Supportive of others</a:t>
            </a:r>
          </a:p>
        </p:txBody>
      </p:sp>
      <p:pic>
        <p:nvPicPr>
          <p:cNvPr id="14" name="Picture 13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E2C01119-6113-F261-4124-72FC40DF5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935" y="2246375"/>
            <a:ext cx="4074020" cy="4178641"/>
          </a:xfrm>
          <a:prstGeom prst="rect">
            <a:avLst/>
          </a:prstGeom>
        </p:spPr>
      </p:pic>
      <p:sp>
        <p:nvSpPr>
          <p:cNvPr id="15" name="Rectangle 57">
            <a:extLst>
              <a:ext uri="{FF2B5EF4-FFF2-40B4-BE49-F238E27FC236}">
                <a16:creationId xmlns:a16="http://schemas.microsoft.com/office/drawing/2014/main" id="{57D66F04-6F30-9938-F49B-789A5E02B9B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069564" y="2950379"/>
            <a:ext cx="2806713" cy="277063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S-style: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Worships status quo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Too conventional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require support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oppose new ideas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Can be inflexible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Risk averse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Gets stuck in routines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avoid sales and promotion work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be too timid</a:t>
            </a:r>
          </a:p>
        </p:txBody>
      </p:sp>
    </p:spTree>
    <p:extLst>
      <p:ext uri="{BB962C8B-B14F-4D97-AF65-F5344CB8AC3E}">
        <p14:creationId xmlns:p14="http://schemas.microsoft.com/office/powerpoint/2010/main" val="1118972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595599"/>
            <a:ext cx="4941477" cy="610863"/>
          </a:xfrm>
        </p:spPr>
        <p:txBody>
          <a:bodyPr>
            <a:normAutofit/>
          </a:bodyPr>
          <a:lstStyle/>
          <a:p>
            <a:r>
              <a:rPr lang="en-US" dirty="0"/>
              <a:t>Entrepreneur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42743-3912-9EA2-AA19-09FF2D522FA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42094" y="6610349"/>
            <a:ext cx="3068066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AB142B4-EE7A-D3D0-5325-69B68FB9CCDD}"/>
              </a:ext>
            </a:extLst>
          </p:cNvPr>
          <p:cNvSpPr txBox="1">
            <a:spLocks/>
          </p:cNvSpPr>
          <p:nvPr/>
        </p:nvSpPr>
        <p:spPr>
          <a:xfrm>
            <a:off x="964023" y="1325394"/>
            <a:ext cx="4941477" cy="6108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>
                <a:solidFill>
                  <a:srgbClr val="7BBE56"/>
                </a:solidFill>
              </a:rPr>
              <a:t>Pros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449B736-D397-1A86-2BC7-70505DF360DF}"/>
              </a:ext>
            </a:extLst>
          </p:cNvPr>
          <p:cNvSpPr txBox="1">
            <a:spLocks/>
          </p:cNvSpPr>
          <p:nvPr/>
        </p:nvSpPr>
        <p:spPr>
          <a:xfrm>
            <a:off x="6355935" y="1314039"/>
            <a:ext cx="4941477" cy="6108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>
                <a:solidFill>
                  <a:srgbClr val="7BBE56"/>
                </a:solidFill>
              </a:rPr>
              <a:t>Cons</a:t>
            </a:r>
          </a:p>
        </p:txBody>
      </p:sp>
      <p:pic>
        <p:nvPicPr>
          <p:cNvPr id="12" name="Picture 11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BE5FB581-6FA3-801F-3D9C-627F6063D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022" y="2246375"/>
            <a:ext cx="4074020" cy="4178641"/>
          </a:xfrm>
          <a:prstGeom prst="rect">
            <a:avLst/>
          </a:prstGeom>
        </p:spPr>
      </p:pic>
      <p:sp>
        <p:nvSpPr>
          <p:cNvPr id="13" name="Rectangle 57">
            <a:extLst>
              <a:ext uri="{FF2B5EF4-FFF2-40B4-BE49-F238E27FC236}">
                <a16:creationId xmlns:a16="http://schemas.microsoft.com/office/drawing/2014/main" id="{BCA20269-6B3F-15B7-E3A3-742F3A9E43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97675" y="2950379"/>
            <a:ext cx="2806713" cy="277063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C-style: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Analytical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Good with details; does not forget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 err="1">
                <a:solidFill>
                  <a:schemeClr val="bg1"/>
                </a:solidFill>
                <a:latin typeface="+mj-lt"/>
              </a:rPr>
              <a:t>Organised</a:t>
            </a: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; things are in order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Can work alone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Expert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Consistent quality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Strives for perfection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Controls the systems</a:t>
            </a:r>
          </a:p>
        </p:txBody>
      </p:sp>
      <p:pic>
        <p:nvPicPr>
          <p:cNvPr id="14" name="Picture 13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E2C01119-6113-F261-4124-72FC40DF5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935" y="2246375"/>
            <a:ext cx="4074020" cy="4178641"/>
          </a:xfrm>
          <a:prstGeom prst="rect">
            <a:avLst/>
          </a:prstGeom>
        </p:spPr>
      </p:pic>
      <p:sp>
        <p:nvSpPr>
          <p:cNvPr id="15" name="Rectangle 57">
            <a:extLst>
              <a:ext uri="{FF2B5EF4-FFF2-40B4-BE49-F238E27FC236}">
                <a16:creationId xmlns:a16="http://schemas.microsoft.com/office/drawing/2014/main" id="{57D66F04-6F30-9938-F49B-789A5E02B9B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89588" y="2927295"/>
            <a:ext cx="2806713" cy="2816798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C-style: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300" dirty="0">
                <a:solidFill>
                  <a:schemeClr val="bg1"/>
                </a:solidFill>
                <a:latin typeface="+mj-lt"/>
              </a:rPr>
              <a:t>May get stuck on details and lose the “big picture”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300" dirty="0">
                <a:solidFill>
                  <a:schemeClr val="bg1"/>
                </a:solidFill>
                <a:latin typeface="+mj-lt"/>
              </a:rPr>
              <a:t>Sometimes too shy and timid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300" dirty="0">
                <a:solidFill>
                  <a:schemeClr val="bg1"/>
                </a:solidFill>
                <a:latin typeface="+mj-lt"/>
              </a:rPr>
              <a:t>Avoids risks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300" dirty="0">
                <a:solidFill>
                  <a:schemeClr val="bg1"/>
                </a:solidFill>
                <a:latin typeface="+mj-lt"/>
              </a:rPr>
              <a:t>Slow with change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300" dirty="0">
                <a:solidFill>
                  <a:schemeClr val="bg1"/>
                </a:solidFill>
                <a:latin typeface="+mj-lt"/>
              </a:rPr>
              <a:t>Can be overly critical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300" dirty="0">
                <a:solidFill>
                  <a:schemeClr val="bg1"/>
                </a:solidFill>
                <a:latin typeface="+mj-lt"/>
              </a:rPr>
              <a:t>May work too much on their own; forgets to promote and sell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300" dirty="0">
                <a:solidFill>
                  <a:schemeClr val="bg1"/>
                </a:solidFill>
                <a:latin typeface="+mj-lt"/>
              </a:rPr>
              <a:t>Requires instructions and support</a:t>
            </a:r>
          </a:p>
        </p:txBody>
      </p:sp>
    </p:spTree>
    <p:extLst>
      <p:ext uri="{BB962C8B-B14F-4D97-AF65-F5344CB8AC3E}">
        <p14:creationId xmlns:p14="http://schemas.microsoft.com/office/powerpoint/2010/main" val="3073901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767661-63CB-A645-82F2-3B860E338B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07623" y="4765476"/>
            <a:ext cx="4914900" cy="588795"/>
          </a:xfrm>
        </p:spPr>
        <p:txBody>
          <a:bodyPr/>
          <a:lstStyle/>
          <a:p>
            <a:r>
              <a:rPr lang="en-US" b="1" dirty="0"/>
              <a:t>Contact  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chemeClr val="bg1"/>
                </a:solidFill>
              </a:rPr>
              <a:t>Info@hrprofiling.com</a:t>
            </a:r>
          </a:p>
        </p:txBody>
      </p:sp>
      <p:pic>
        <p:nvPicPr>
          <p:cNvPr id="13" name="Picture Placeholder 12" descr="Portrait of a team member">
            <a:extLst>
              <a:ext uri="{FF2B5EF4-FFF2-40B4-BE49-F238E27FC236}">
                <a16:creationId xmlns:a16="http://schemas.microsoft.com/office/drawing/2014/main" id="{EC944911-7CDD-41CC-A7F0-5B0CF85D545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9AED53F3-2B06-1851-9BEB-EA62B4AD9F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46614"/>
            <a:ext cx="4400737" cy="588796"/>
          </a:xfrm>
        </p:spPr>
        <p:txBody>
          <a:bodyPr/>
          <a:lstStyle/>
          <a:p>
            <a:r>
              <a:rPr lang="en-US" dirty="0"/>
              <a:t>Tailored solutions to enhance </a:t>
            </a:r>
            <a:r>
              <a:rPr lang="en-US" dirty="0" err="1"/>
              <a:t>organisational</a:t>
            </a:r>
            <a:r>
              <a:rPr lang="en-US" dirty="0"/>
              <a:t> performance.</a:t>
            </a:r>
            <a:endParaRPr lang="en-NZ" dirty="0"/>
          </a:p>
        </p:txBody>
      </p:sp>
      <p:pic>
        <p:nvPicPr>
          <p:cNvPr id="5" name="Picture 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66BC44AF-E19E-85F6-60C1-8B1B7ED72F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623" y="2156447"/>
            <a:ext cx="3118916" cy="76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7731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HRP">
      <a:dk1>
        <a:srgbClr val="1B75BC"/>
      </a:dk1>
      <a:lt1>
        <a:srgbClr val="F8F8F8"/>
      </a:lt1>
      <a:dk2>
        <a:srgbClr val="E4E4E4"/>
      </a:dk2>
      <a:lt2>
        <a:srgbClr val="7BBE56"/>
      </a:lt2>
      <a:accent1>
        <a:srgbClr val="4EBDD6"/>
      </a:accent1>
      <a:accent2>
        <a:srgbClr val="F87060"/>
      </a:accent2>
      <a:accent3>
        <a:srgbClr val="06BCC1"/>
      </a:accent3>
      <a:accent4>
        <a:srgbClr val="74E3BE"/>
      </a:accent4>
      <a:accent5>
        <a:srgbClr val="E06742"/>
      </a:accent5>
      <a:accent6>
        <a:srgbClr val="552B40"/>
      </a:accent6>
      <a:hlink>
        <a:srgbClr val="C00000"/>
      </a:hlink>
      <a:folHlink>
        <a:srgbClr val="3A3459"/>
      </a:folHlink>
    </a:clrScheme>
    <a:fontScheme name="HRP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solidFill>
            <a:schemeClr val="bg2">
              <a:lumMod val="9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8" id="{815A503C-A1DF-49E4-AB13-5C4978704EBE}" vid="{A6EEEAB6-865E-4DD2-A99B-F12946380B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2981E827E345499689CD07ADE14E36" ma:contentTypeVersion="18" ma:contentTypeDescription="Create a new document." ma:contentTypeScope="" ma:versionID="7e77fbd9160b8aa343356d3c9a7f624f">
  <xsd:schema xmlns:xsd="http://www.w3.org/2001/XMLSchema" xmlns:xs="http://www.w3.org/2001/XMLSchema" xmlns:p="http://schemas.microsoft.com/office/2006/metadata/properties" xmlns:ns2="98b1e698-aa57-491a-8be0-67a35c9272f9" xmlns:ns3="dd92814c-ecee-4db5-bab6-a54e0b0838a6" targetNamespace="http://schemas.microsoft.com/office/2006/metadata/properties" ma:root="true" ma:fieldsID="d9f31347f250d75ffbafd4af70de3984" ns2:_="" ns3:_="">
    <xsd:import namespace="98b1e698-aa57-491a-8be0-67a35c9272f9"/>
    <xsd:import namespace="dd92814c-ecee-4db5-bab6-a54e0b0838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1e698-aa57-491a-8be0-67a35c9272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b70a2fb-239b-47c7-8729-cce1dd170e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92814c-ecee-4db5-bab6-a54e0b0838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010e4f9-4b11-4b42-b3c7-64b129d5827b}" ma:internalName="TaxCatchAll" ma:showField="CatchAllData" ma:web="dd92814c-ecee-4db5-bab6-a54e0b0838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98b1e698-aa57-491a-8be0-67a35c9272f9" xsi:nil="true"/>
    <lcf76f155ced4ddcb4097134ff3c332f xmlns="98b1e698-aa57-491a-8be0-67a35c9272f9">
      <Terms xmlns="http://schemas.microsoft.com/office/infopath/2007/PartnerControls"/>
    </lcf76f155ced4ddcb4097134ff3c332f>
    <TaxCatchAll xmlns="dd92814c-ecee-4db5-bab6-a54e0b0838a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7A02E9-D60E-4F6E-A142-9CB544B99013}"/>
</file>

<file path=customXml/itemProps2.xml><?xml version="1.0" encoding="utf-8"?>
<ds:datastoreItem xmlns:ds="http://schemas.openxmlformats.org/officeDocument/2006/customXml" ds:itemID="{09EC1AB0-9704-404D-B6D3-819D938AC55B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98b1e698-aa57-491a-8be0-67a35c9272f9"/>
    <ds:schemaRef ds:uri="dd92814c-ecee-4db5-bab6-a54e0b0838a6"/>
  </ds:schemaRefs>
</ds:datastoreItem>
</file>

<file path=customXml/itemProps3.xml><?xml version="1.0" encoding="utf-8"?>
<ds:datastoreItem xmlns:ds="http://schemas.openxmlformats.org/officeDocument/2006/customXml" ds:itemID="{1D20B6E4-879E-4E6C-BDE7-261540CD376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1. Template (Ignore)</Template>
  <TotalTime>96</TotalTime>
  <Words>292</Words>
  <Application>Microsoft Office PowerPoint</Application>
  <PresentationFormat>Widescreen</PresentationFormat>
  <Paragraphs>104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 Gothic</vt:lpstr>
      <vt:lpstr>Wingdings</vt:lpstr>
      <vt:lpstr>Theme1</vt:lpstr>
      <vt:lpstr>Adjusting Our Styles Entrepreneur</vt:lpstr>
      <vt:lpstr>Entrepreneur</vt:lpstr>
      <vt:lpstr>Entrepreneur</vt:lpstr>
      <vt:lpstr>Entrepreneur</vt:lpstr>
      <vt:lpstr>Entrepreneur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Styles and Motivation</dc:title>
  <dc:creator>Kelly Fairhurst</dc:creator>
  <cp:lastModifiedBy>Rosamund Rendall</cp:lastModifiedBy>
  <cp:revision>2</cp:revision>
  <dcterms:created xsi:type="dcterms:W3CDTF">2023-10-11T22:38:10Z</dcterms:created>
  <dcterms:modified xsi:type="dcterms:W3CDTF">2023-10-12T03:31:05Z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0x010100112981E827E345499689CD07ADE14E36</vt:lpwstr>
  </property>
  <property fmtid="{D5CDD505-2E9C-101B-9397-08002B2CF9AE}" pid="3" name="MediaServiceImageTags">
    <vt:lpwstr/>
  </property>
</Properties>
</file>