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58" r:id="rId4"/>
  </p:sldMasterIdLst>
  <p:notesMasterIdLst>
    <p:notesMasterId r:id="rId10"/>
  </p:notesMasterIdLst>
  <p:handoutMasterIdLst>
    <p:handoutMasterId r:id="rId11"/>
  </p:handoutMasterIdLst>
  <p:sldIdLst>
    <p:sldId id="350" r:id="rId5"/>
    <p:sldId id="361" r:id="rId6"/>
    <p:sldId id="353" r:id="rId7"/>
    <p:sldId id="365" r:id="rId8"/>
    <p:sldId id="343" r:id="rId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2" name="Author" initials="A" lastIdx="0" clrIdx="1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70C0"/>
    <a:srgbClr val="009999"/>
    <a:srgbClr val="00B050"/>
    <a:srgbClr val="7BBE56"/>
    <a:srgbClr val="99CC00"/>
    <a:srgbClr val="FFD300"/>
    <a:srgbClr val="FF9900"/>
    <a:srgbClr val="0078B8"/>
    <a:srgbClr val="007136"/>
    <a:srgbClr val="EC1C2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A488322-F2BA-4B5B-9748-0D474271808F}" styleName="Medium Style 3 - Accent 6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6357" autoAdjust="0"/>
  </p:normalViewPr>
  <p:slideViewPr>
    <p:cSldViewPr snapToGrid="0">
      <p:cViewPr varScale="1">
        <p:scale>
          <a:sx n="106" d="100"/>
          <a:sy n="106" d="100"/>
        </p:scale>
        <p:origin x="126" y="13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80" d="100"/>
        <a:sy n="80" d="100"/>
      </p:scale>
      <p:origin x="0" y="0"/>
    </p:cViewPr>
  </p:sorterViewPr>
  <p:notesViewPr>
    <p:cSldViewPr snapToGrid="0" showGuides="1">
      <p:cViewPr varScale="1">
        <p:scale>
          <a:sx n="60" d="100"/>
          <a:sy n="60" d="100"/>
        </p:scale>
        <p:origin x="3187" y="4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presProps" Target="presProps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commentAuthors" Target="commentAuthors.xml"/><Relationship Id="rId2" Type="http://schemas.openxmlformats.org/officeDocument/2006/relationships/customXml" Target="../customXml/item2.xml"/><Relationship Id="rId16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handoutMaster" Target="handoutMasters/handoutMaster1.xml"/><Relationship Id="rId5" Type="http://schemas.openxmlformats.org/officeDocument/2006/relationships/slide" Target="slides/slide1.xml"/><Relationship Id="rId15" Type="http://schemas.openxmlformats.org/officeDocument/2006/relationships/theme" Target="theme/theme1.xml"/><Relationship Id="rId10" Type="http://schemas.openxmlformats.org/officeDocument/2006/relationships/notesMaster" Target="notesMasters/notesMaster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395B66E5-15AA-4745-8A67-3CE257BEE393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C844A45-21B3-834A-A491-E4E4B9DC1173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C039FDB-18A0-074D-8BA3-A4C3DE896AF1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E6D13E5-4CEC-3A4A-8E5D-AFCEE7512EEC}" type="slidenum"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53228447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EE7A52F-9D89-7442-A8E9-48D1527B5F6B}" type="datetimeFigureOut">
              <a:rPr lang="en-US" smtClean="0"/>
              <a:t>10/9/2023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89C7E07-3C67-C64C-8DA0-0404F6303970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32528379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NZ" dirty="0"/>
          </a:p>
        </p:txBody>
      </p:sp>
    </p:spTree>
    <p:extLst>
      <p:ext uri="{BB962C8B-B14F-4D97-AF65-F5344CB8AC3E}">
        <p14:creationId xmlns:p14="http://schemas.microsoft.com/office/powerpoint/2010/main" val="141043883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23899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B6987D-0137-DE42-B76B-FF621E808D9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367054" y="2116182"/>
            <a:ext cx="5491571" cy="1514019"/>
          </a:xfrm>
          <a:prstGeom prst="rect">
            <a:avLst/>
          </a:prstGeom>
        </p:spPr>
        <p:txBody>
          <a:bodyPr lIns="0" tIns="0" rIns="0" bIns="0" anchor="b">
            <a:noAutofit/>
          </a:bodyPr>
          <a:lstStyle>
            <a:lvl1pPr algn="l">
              <a:defRPr sz="6000" b="1" i="0" spc="100" baseline="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C26C18C3-ED25-DD4B-BA72-24932D54DE37}"/>
              </a:ext>
            </a:extLst>
          </p:cNvPr>
          <p:cNvGrpSpPr>
            <a:grpSpLocks/>
          </p:cNvGrpSpPr>
          <p:nvPr userDrawn="1"/>
        </p:nvGrpSpPr>
        <p:grpSpPr bwMode="auto">
          <a:xfrm>
            <a:off x="1" y="758752"/>
            <a:ext cx="6099248" cy="6099248"/>
            <a:chOff x="0" y="12289"/>
            <a:chExt cx="3550" cy="3551"/>
          </a:xfrm>
        </p:grpSpPr>
        <p:sp>
          <p:nvSpPr>
            <p:cNvPr id="10" name="Freeform 9">
              <a:extLst>
                <a:ext uri="{FF2B5EF4-FFF2-40B4-BE49-F238E27FC236}">
                  <a16:creationId xmlns:a16="http://schemas.microsoft.com/office/drawing/2014/main" id="{C07CC263-2515-F147-8CC5-F8E9FF9FA8E4}"/>
                </a:ext>
              </a:extLst>
            </p:cNvPr>
            <p:cNvSpPr>
              <a:spLocks/>
            </p:cNvSpPr>
            <p:nvPr/>
          </p:nvSpPr>
          <p:spPr bwMode="auto">
            <a:xfrm>
              <a:off x="0" y="12289"/>
              <a:ext cx="1789" cy="2386"/>
            </a:xfrm>
            <a:custGeom>
              <a:avLst/>
              <a:gdLst>
                <a:gd name="T0" fmla="*/ 0 w 1789"/>
                <a:gd name="T1" fmla="+- 0 12290 12290"/>
                <a:gd name="T2" fmla="*/ 12290 h 2386"/>
                <a:gd name="T3" fmla="*/ 0 w 1789"/>
                <a:gd name="T4" fmla="+- 0 13484 12290"/>
                <a:gd name="T5" fmla="*/ 13484 h 2386"/>
                <a:gd name="T6" fmla="*/ 1192 w 1789"/>
                <a:gd name="T7" fmla="+- 0 14676 12290"/>
                <a:gd name="T8" fmla="*/ 14676 h 2386"/>
                <a:gd name="T9" fmla="*/ 1789 w 1789"/>
                <a:gd name="T10" fmla="+- 0 14079 12290"/>
                <a:gd name="T11" fmla="*/ 14079 h 2386"/>
                <a:gd name="T12" fmla="*/ 0 w 1789"/>
                <a:gd name="T13" fmla="+- 0 12290 12290"/>
                <a:gd name="T14" fmla="*/ 12290 h 2386"/>
              </a:gdLst>
              <a:ahLst/>
              <a:cxnLst>
                <a:cxn ang="0">
                  <a:pos x="T0" y="T2"/>
                </a:cxn>
                <a:cxn ang="0">
                  <a:pos x="T3" y="T5"/>
                </a:cxn>
                <a:cxn ang="0">
                  <a:pos x="T6" y="T8"/>
                </a:cxn>
                <a:cxn ang="0">
                  <a:pos x="T9" y="T11"/>
                </a:cxn>
                <a:cxn ang="0">
                  <a:pos x="T12" y="T14"/>
                </a:cxn>
              </a:cxnLst>
              <a:rect l="0" t="0" r="r" b="b"/>
              <a:pathLst>
                <a:path w="1789" h="2386">
                  <a:moveTo>
                    <a:pt x="0" y="0"/>
                  </a:moveTo>
                  <a:lnTo>
                    <a:pt x="0" y="1194"/>
                  </a:lnTo>
                  <a:lnTo>
                    <a:pt x="1192" y="2386"/>
                  </a:lnTo>
                  <a:lnTo>
                    <a:pt x="1789" y="178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US" dirty="0"/>
            </a:p>
          </p:txBody>
        </p:sp>
        <p:sp>
          <p:nvSpPr>
            <p:cNvPr id="11" name="Freeform 10">
              <a:extLst>
                <a:ext uri="{FF2B5EF4-FFF2-40B4-BE49-F238E27FC236}">
                  <a16:creationId xmlns:a16="http://schemas.microsoft.com/office/drawing/2014/main" id="{43B40037-7481-524B-8685-404D965690F2}"/>
                </a:ext>
              </a:extLst>
            </p:cNvPr>
            <p:cNvSpPr>
              <a:spLocks/>
            </p:cNvSpPr>
            <p:nvPr/>
          </p:nvSpPr>
          <p:spPr bwMode="auto">
            <a:xfrm>
              <a:off x="0" y="14678"/>
              <a:ext cx="1162" cy="1162"/>
            </a:xfrm>
            <a:custGeom>
              <a:avLst/>
              <a:gdLst>
                <a:gd name="T0" fmla="*/ 0 w 1162"/>
                <a:gd name="T1" fmla="+- 0 14679 14679"/>
                <a:gd name="T2" fmla="*/ 14679 h 1162"/>
                <a:gd name="T3" fmla="*/ 0 w 1162"/>
                <a:gd name="T4" fmla="+- 0 15840 14679"/>
                <a:gd name="T5" fmla="*/ 15840 h 1162"/>
                <a:gd name="T6" fmla="*/ 1161 w 1162"/>
                <a:gd name="T7" fmla="+- 0 15840 14679"/>
                <a:gd name="T8" fmla="*/ 15840 h 1162"/>
                <a:gd name="T9" fmla="*/ 0 w 1162"/>
                <a:gd name="T10" fmla="+- 0 14679 14679"/>
                <a:gd name="T11" fmla="*/ 14679 h 1162"/>
              </a:gdLst>
              <a:ahLst/>
              <a:cxnLst>
                <a:cxn ang="0">
                  <a:pos x="T0" y="T2"/>
                </a:cxn>
                <a:cxn ang="0">
                  <a:pos x="T3" y="T5"/>
                </a:cxn>
                <a:cxn ang="0">
                  <a:pos x="T6" y="T8"/>
                </a:cxn>
                <a:cxn ang="0">
                  <a:pos x="T9" y="T11"/>
                </a:cxn>
              </a:cxnLst>
              <a:rect l="0" t="0" r="r" b="b"/>
              <a:pathLst>
                <a:path w="1162" h="1162">
                  <a:moveTo>
                    <a:pt x="0" y="0"/>
                  </a:moveTo>
                  <a:lnTo>
                    <a:pt x="0" y="1161"/>
                  </a:lnTo>
                  <a:lnTo>
                    <a:pt x="1161" y="116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US" dirty="0"/>
            </a:p>
          </p:txBody>
        </p:sp>
        <p:sp>
          <p:nvSpPr>
            <p:cNvPr id="12" name="Freeform 11">
              <a:extLst>
                <a:ext uri="{FF2B5EF4-FFF2-40B4-BE49-F238E27FC236}">
                  <a16:creationId xmlns:a16="http://schemas.microsoft.com/office/drawing/2014/main" id="{7B759713-8408-EE47-9394-3DA6F5E4B624}"/>
                </a:ext>
              </a:extLst>
            </p:cNvPr>
            <p:cNvSpPr>
              <a:spLocks/>
            </p:cNvSpPr>
            <p:nvPr/>
          </p:nvSpPr>
          <p:spPr bwMode="auto">
            <a:xfrm>
              <a:off x="1221" y="14675"/>
              <a:ext cx="2329" cy="1165"/>
            </a:xfrm>
            <a:custGeom>
              <a:avLst/>
              <a:gdLst>
                <a:gd name="T0" fmla="+- 0 3550 1221"/>
                <a:gd name="T1" fmla="*/ T0 w 2329"/>
                <a:gd name="T2" fmla="+- 0 15840 14676"/>
                <a:gd name="T3" fmla="*/ 15840 h 1165"/>
                <a:gd name="T4" fmla="+- 0 2386 1221"/>
                <a:gd name="T5" fmla="*/ T4 w 2329"/>
                <a:gd name="T6" fmla="+- 0 14676 14676"/>
                <a:gd name="T7" fmla="*/ 14676 h 1165"/>
                <a:gd name="T8" fmla="+- 0 1221 1221"/>
                <a:gd name="T9" fmla="*/ T8 w 2329"/>
                <a:gd name="T10" fmla="+- 0 15840 14676"/>
                <a:gd name="T11" fmla="*/ 15840 h 1165"/>
                <a:gd name="T12" fmla="+- 0 3550 1221"/>
                <a:gd name="T13" fmla="*/ T12 w 2329"/>
                <a:gd name="T14" fmla="+- 0 15840 14676"/>
                <a:gd name="T15" fmla="*/ 15840 h 1165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2329" h="1165">
                  <a:moveTo>
                    <a:pt x="2329" y="1164"/>
                  </a:moveTo>
                  <a:lnTo>
                    <a:pt x="1165" y="0"/>
                  </a:lnTo>
                  <a:lnTo>
                    <a:pt x="0" y="1164"/>
                  </a:lnTo>
                  <a:lnTo>
                    <a:pt x="2329" y="1164"/>
                  </a:lnTo>
                </a:path>
              </a:pathLst>
            </a:custGeom>
            <a:solidFill>
              <a:schemeClr val="accent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US" dirty="0"/>
            </a:p>
          </p:txBody>
        </p:sp>
      </p:grpSp>
      <p:sp>
        <p:nvSpPr>
          <p:cNvPr id="18" name="Text Placeholder 29">
            <a:extLst>
              <a:ext uri="{FF2B5EF4-FFF2-40B4-BE49-F238E27FC236}">
                <a16:creationId xmlns:a16="http://schemas.microsoft.com/office/drawing/2014/main" id="{276A9CD7-E675-3048-86D3-3546A2F6B45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6367055" y="4549553"/>
            <a:ext cx="5491570" cy="953337"/>
          </a:xfrm>
        </p:spPr>
        <p:txBody>
          <a:bodyPr lIns="0" tIns="0" rIns="0" bIns="0">
            <a:noAutofit/>
          </a:bodyPr>
          <a:lstStyle>
            <a:lvl1pPr marL="0" indent="0">
              <a:buNone/>
              <a:defRPr sz="1800" b="0" i="0">
                <a:solidFill>
                  <a:schemeClr val="tx2"/>
                </a:solidFill>
                <a:latin typeface="+mn-lt"/>
              </a:defRPr>
            </a:lvl1pPr>
            <a:lvl2pPr>
              <a:defRPr sz="4000"/>
            </a:lvl2pPr>
            <a:lvl3pPr>
              <a:defRPr sz="4000"/>
            </a:lvl3pPr>
            <a:lvl4pPr>
              <a:defRPr sz="4000"/>
            </a:lvl4pPr>
            <a:lvl5pPr>
              <a:defRPr sz="40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A69706A2-3726-FE4E-B923-E75D48597816}"/>
              </a:ext>
            </a:extLst>
          </p:cNvPr>
          <p:cNvCxnSpPr>
            <a:cxnSpLocks/>
          </p:cNvCxnSpPr>
          <p:nvPr userDrawn="1"/>
        </p:nvCxnSpPr>
        <p:spPr>
          <a:xfrm>
            <a:off x="6367055" y="4252111"/>
            <a:ext cx="2133600" cy="3992"/>
          </a:xfrm>
          <a:prstGeom prst="line">
            <a:avLst/>
          </a:prstGeom>
          <a:ln w="101600">
            <a:solidFill>
              <a:schemeClr val="tx2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271085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5">
            <a:extLst>
              <a:ext uri="{FF2B5EF4-FFF2-40B4-BE49-F238E27FC236}">
                <a16:creationId xmlns:a16="http://schemas.microsoft.com/office/drawing/2014/main" id="{806C6F65-35CD-D64B-992A-0C1C1E00384D}"/>
              </a:ext>
            </a:extLst>
          </p:cNvPr>
          <p:cNvGrpSpPr/>
          <p:nvPr userDrawn="1"/>
        </p:nvGrpSpPr>
        <p:grpSpPr>
          <a:xfrm>
            <a:off x="6362700" y="0"/>
            <a:ext cx="5829298" cy="3235602"/>
            <a:chOff x="5612972" y="1"/>
            <a:chExt cx="6615961" cy="3672246"/>
          </a:xfrm>
        </p:grpSpPr>
        <p:sp>
          <p:nvSpPr>
            <p:cNvPr id="7" name="AutoShape 24">
              <a:extLst>
                <a:ext uri="{FF2B5EF4-FFF2-40B4-BE49-F238E27FC236}">
                  <a16:creationId xmlns:a16="http://schemas.microsoft.com/office/drawing/2014/main" id="{CFD467E2-FF13-7E4F-BEF9-EA1A17665B2D}"/>
                </a:ext>
              </a:extLst>
            </p:cNvPr>
            <p:cNvSpPr>
              <a:spLocks/>
            </p:cNvSpPr>
            <p:nvPr/>
          </p:nvSpPr>
          <p:spPr bwMode="auto">
            <a:xfrm>
              <a:off x="5612972" y="1"/>
              <a:ext cx="4408998" cy="3672246"/>
            </a:xfrm>
            <a:custGeom>
              <a:avLst/>
              <a:gdLst>
                <a:gd name="T0" fmla="+- 0 8372 6586"/>
                <a:gd name="T1" fmla="*/ T0 w 3578"/>
                <a:gd name="T2" fmla="*/ 591 h 2980"/>
                <a:gd name="T3" fmla="+- 0 7780 6586"/>
                <a:gd name="T4" fmla="*/ T3 w 3578"/>
                <a:gd name="T5" fmla="*/ 0 h 2980"/>
                <a:gd name="T6" fmla="+- 0 6586 6586"/>
                <a:gd name="T7" fmla="*/ T6 w 3578"/>
                <a:gd name="T8" fmla="*/ 0 h 2980"/>
                <a:gd name="T9" fmla="+- 0 7774 6586"/>
                <a:gd name="T10" fmla="*/ T9 w 3578"/>
                <a:gd name="T11" fmla="*/ 1188 h 2980"/>
                <a:gd name="T12" fmla="+- 0 8372 6586"/>
                <a:gd name="T13" fmla="*/ T12 w 3578"/>
                <a:gd name="T14" fmla="*/ 591 h 2980"/>
                <a:gd name="T15" fmla="+- 0 10163 6586"/>
                <a:gd name="T16" fmla="*/ T15 w 3578"/>
                <a:gd name="T17" fmla="*/ 2383 h 2980"/>
                <a:gd name="T18" fmla="+- 0 9566 6586"/>
                <a:gd name="T19" fmla="*/ T18 w 3578"/>
                <a:gd name="T20" fmla="*/ 1786 h 2980"/>
                <a:gd name="T21" fmla="+- 0 8969 6586"/>
                <a:gd name="T22" fmla="*/ T21 w 3578"/>
                <a:gd name="T23" fmla="*/ 2383 h 2980"/>
                <a:gd name="T24" fmla="+- 0 9566 6586"/>
                <a:gd name="T25" fmla="*/ T24 w 3578"/>
                <a:gd name="T26" fmla="*/ 2980 h 2980"/>
                <a:gd name="T27" fmla="+- 0 10163 6586"/>
                <a:gd name="T28" fmla="*/ T27 w 3578"/>
                <a:gd name="T29" fmla="*/ 2383 h 2980"/>
              </a:gdLst>
              <a:ahLst/>
              <a:cxnLst>
                <a:cxn ang="0">
                  <a:pos x="T1" y="T2"/>
                </a:cxn>
                <a:cxn ang="0">
                  <a:pos x="T4" y="T5"/>
                </a:cxn>
                <a:cxn ang="0">
                  <a:pos x="T7" y="T8"/>
                </a:cxn>
                <a:cxn ang="0">
                  <a:pos x="T10" y="T11"/>
                </a:cxn>
                <a:cxn ang="0">
                  <a:pos x="T13" y="T14"/>
                </a:cxn>
                <a:cxn ang="0">
                  <a:pos x="T16" y="T17"/>
                </a:cxn>
                <a:cxn ang="0">
                  <a:pos x="T19" y="T20"/>
                </a:cxn>
                <a:cxn ang="0">
                  <a:pos x="T22" y="T23"/>
                </a:cxn>
                <a:cxn ang="0">
                  <a:pos x="T25" y="T26"/>
                </a:cxn>
                <a:cxn ang="0">
                  <a:pos x="T28" y="T29"/>
                </a:cxn>
              </a:cxnLst>
              <a:rect l="0" t="0" r="r" b="b"/>
              <a:pathLst>
                <a:path w="3578" h="2980">
                  <a:moveTo>
                    <a:pt x="1786" y="591"/>
                  </a:moveTo>
                  <a:lnTo>
                    <a:pt x="1194" y="0"/>
                  </a:lnTo>
                  <a:lnTo>
                    <a:pt x="0" y="0"/>
                  </a:lnTo>
                  <a:lnTo>
                    <a:pt x="1188" y="1188"/>
                  </a:lnTo>
                  <a:lnTo>
                    <a:pt x="1786" y="591"/>
                  </a:lnTo>
                  <a:moveTo>
                    <a:pt x="3577" y="2383"/>
                  </a:moveTo>
                  <a:lnTo>
                    <a:pt x="2980" y="1786"/>
                  </a:lnTo>
                  <a:lnTo>
                    <a:pt x="2383" y="2383"/>
                  </a:lnTo>
                  <a:lnTo>
                    <a:pt x="2980" y="2980"/>
                  </a:lnTo>
                  <a:lnTo>
                    <a:pt x="3577" y="2383"/>
                  </a:lnTo>
                </a:path>
              </a:pathLst>
            </a:custGeom>
            <a:solidFill>
              <a:schemeClr val="accent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US" dirty="0"/>
            </a:p>
          </p:txBody>
        </p:sp>
        <p:sp>
          <p:nvSpPr>
            <p:cNvPr id="8" name="Freeform 7">
              <a:extLst>
                <a:ext uri="{FF2B5EF4-FFF2-40B4-BE49-F238E27FC236}">
                  <a16:creationId xmlns:a16="http://schemas.microsoft.com/office/drawing/2014/main" id="{CA85A327-3157-B442-993A-6900F71249AC}"/>
                </a:ext>
              </a:extLst>
            </p:cNvPr>
            <p:cNvSpPr>
              <a:spLocks/>
            </p:cNvSpPr>
            <p:nvPr/>
          </p:nvSpPr>
          <p:spPr bwMode="auto">
            <a:xfrm>
              <a:off x="6341233" y="1463970"/>
              <a:ext cx="2208196" cy="2208277"/>
            </a:xfrm>
            <a:custGeom>
              <a:avLst/>
              <a:gdLst>
                <a:gd name="T0" fmla="+- 0 7774 7177"/>
                <a:gd name="T1" fmla="*/ T0 w 1792"/>
                <a:gd name="T2" fmla="+- 0 1188 1188"/>
                <a:gd name="T3" fmla="*/ 1188 h 1792"/>
                <a:gd name="T4" fmla="+- 0 7177 7177"/>
                <a:gd name="T5" fmla="*/ T4 w 1792"/>
                <a:gd name="T6" fmla="+- 0 1786 1188"/>
                <a:gd name="T7" fmla="*/ 1786 h 1792"/>
                <a:gd name="T8" fmla="+- 0 8372 7177"/>
                <a:gd name="T9" fmla="*/ T8 w 1792"/>
                <a:gd name="T10" fmla="+- 0 2980 1188"/>
                <a:gd name="T11" fmla="*/ 2980 h 1792"/>
                <a:gd name="T12" fmla="+- 0 8969 7177"/>
                <a:gd name="T13" fmla="*/ T12 w 1792"/>
                <a:gd name="T14" fmla="+- 0 2383 1188"/>
                <a:gd name="T15" fmla="*/ 2383 h 1792"/>
                <a:gd name="T16" fmla="+- 0 7774 7177"/>
                <a:gd name="T17" fmla="*/ T16 w 1792"/>
                <a:gd name="T18" fmla="+- 0 1188 1188"/>
                <a:gd name="T19" fmla="*/ 1188 h 1792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  <a:cxn ang="0">
                  <a:pos x="T17" y="T19"/>
                </a:cxn>
              </a:cxnLst>
              <a:rect l="0" t="0" r="r" b="b"/>
              <a:pathLst>
                <a:path w="1792" h="1792">
                  <a:moveTo>
                    <a:pt x="597" y="0"/>
                  </a:moveTo>
                  <a:lnTo>
                    <a:pt x="0" y="598"/>
                  </a:lnTo>
                  <a:lnTo>
                    <a:pt x="1195" y="1792"/>
                  </a:lnTo>
                  <a:lnTo>
                    <a:pt x="1792" y="1195"/>
                  </a:lnTo>
                  <a:lnTo>
                    <a:pt x="597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US" dirty="0"/>
            </a:p>
          </p:txBody>
        </p:sp>
        <p:sp>
          <p:nvSpPr>
            <p:cNvPr id="9" name="Freeform 8">
              <a:extLst>
                <a:ext uri="{FF2B5EF4-FFF2-40B4-BE49-F238E27FC236}">
                  <a16:creationId xmlns:a16="http://schemas.microsoft.com/office/drawing/2014/main" id="{9A459CB4-74AF-0544-AB1E-7CC6D10F84EB}"/>
                </a:ext>
              </a:extLst>
            </p:cNvPr>
            <p:cNvSpPr>
              <a:spLocks/>
            </p:cNvSpPr>
            <p:nvPr/>
          </p:nvSpPr>
          <p:spPr bwMode="auto">
            <a:xfrm>
              <a:off x="8555590" y="1"/>
              <a:ext cx="1457754" cy="729520"/>
            </a:xfrm>
            <a:custGeom>
              <a:avLst/>
              <a:gdLst>
                <a:gd name="T0" fmla="+- 0 10158 8975"/>
                <a:gd name="T1" fmla="*/ T0 w 1183"/>
                <a:gd name="T2" fmla="*/ 0 h 592"/>
                <a:gd name="T3" fmla="+- 0 8975 8975"/>
                <a:gd name="T4" fmla="*/ T3 w 1183"/>
                <a:gd name="T5" fmla="*/ 0 h 592"/>
                <a:gd name="T6" fmla="+- 0 9566 8975"/>
                <a:gd name="T7" fmla="*/ T6 w 1183"/>
                <a:gd name="T8" fmla="*/ 591 h 592"/>
                <a:gd name="T9" fmla="+- 0 10158 8975"/>
                <a:gd name="T10" fmla="*/ T9 w 1183"/>
                <a:gd name="T11" fmla="*/ 0 h 592"/>
              </a:gdLst>
              <a:ahLst/>
              <a:cxnLst>
                <a:cxn ang="0">
                  <a:pos x="T1" y="T2"/>
                </a:cxn>
                <a:cxn ang="0">
                  <a:pos x="T4" y="T5"/>
                </a:cxn>
                <a:cxn ang="0">
                  <a:pos x="T7" y="T8"/>
                </a:cxn>
                <a:cxn ang="0">
                  <a:pos x="T10" y="T11"/>
                </a:cxn>
              </a:cxnLst>
              <a:rect l="0" t="0" r="r" b="b"/>
              <a:pathLst>
                <a:path w="1183" h="592">
                  <a:moveTo>
                    <a:pt x="1183" y="0"/>
                  </a:moveTo>
                  <a:lnTo>
                    <a:pt x="0" y="0"/>
                  </a:lnTo>
                  <a:lnTo>
                    <a:pt x="591" y="591"/>
                  </a:lnTo>
                  <a:lnTo>
                    <a:pt x="1183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US" dirty="0"/>
            </a:p>
          </p:txBody>
        </p:sp>
        <p:sp>
          <p:nvSpPr>
            <p:cNvPr id="10" name="Freeform 9">
              <a:extLst>
                <a:ext uri="{FF2B5EF4-FFF2-40B4-BE49-F238E27FC236}">
                  <a16:creationId xmlns:a16="http://schemas.microsoft.com/office/drawing/2014/main" id="{95A20BFD-9142-D64A-A78A-61B75FCA0D76}"/>
                </a:ext>
              </a:extLst>
            </p:cNvPr>
            <p:cNvSpPr>
              <a:spLocks/>
            </p:cNvSpPr>
            <p:nvPr/>
          </p:nvSpPr>
          <p:spPr bwMode="auto">
            <a:xfrm>
              <a:off x="7076887" y="728289"/>
              <a:ext cx="2208196" cy="2208277"/>
            </a:xfrm>
            <a:custGeom>
              <a:avLst/>
              <a:gdLst>
                <a:gd name="T0" fmla="+- 0 8372 7774"/>
                <a:gd name="T1" fmla="*/ T0 w 1792"/>
                <a:gd name="T2" fmla="+- 0 591 591"/>
                <a:gd name="T3" fmla="*/ 591 h 1792"/>
                <a:gd name="T4" fmla="+- 0 7774 7774"/>
                <a:gd name="T5" fmla="*/ T4 w 1792"/>
                <a:gd name="T6" fmla="+- 0 1188 591"/>
                <a:gd name="T7" fmla="*/ 1188 h 1792"/>
                <a:gd name="T8" fmla="+- 0 8969 7774"/>
                <a:gd name="T9" fmla="*/ T8 w 1792"/>
                <a:gd name="T10" fmla="+- 0 2383 591"/>
                <a:gd name="T11" fmla="*/ 2383 h 1792"/>
                <a:gd name="T12" fmla="+- 0 9566 7774"/>
                <a:gd name="T13" fmla="*/ T12 w 1792"/>
                <a:gd name="T14" fmla="+- 0 1786 591"/>
                <a:gd name="T15" fmla="*/ 1786 h 1792"/>
                <a:gd name="T16" fmla="+- 0 8372 7774"/>
                <a:gd name="T17" fmla="*/ T16 w 1792"/>
                <a:gd name="T18" fmla="+- 0 591 591"/>
                <a:gd name="T19" fmla="*/ 591 h 1792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  <a:cxn ang="0">
                  <a:pos x="T17" y="T19"/>
                </a:cxn>
              </a:cxnLst>
              <a:rect l="0" t="0" r="r" b="b"/>
              <a:pathLst>
                <a:path w="1792" h="1792">
                  <a:moveTo>
                    <a:pt x="598" y="0"/>
                  </a:moveTo>
                  <a:lnTo>
                    <a:pt x="0" y="597"/>
                  </a:lnTo>
                  <a:lnTo>
                    <a:pt x="1195" y="1792"/>
                  </a:lnTo>
                  <a:lnTo>
                    <a:pt x="1792" y="1195"/>
                  </a:lnTo>
                  <a:lnTo>
                    <a:pt x="598" y="0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US" dirty="0"/>
            </a:p>
          </p:txBody>
        </p:sp>
        <p:sp>
          <p:nvSpPr>
            <p:cNvPr id="11" name="Freeform 10">
              <a:extLst>
                <a:ext uri="{FF2B5EF4-FFF2-40B4-BE49-F238E27FC236}">
                  <a16:creationId xmlns:a16="http://schemas.microsoft.com/office/drawing/2014/main" id="{B80736DF-C890-DB47-AEAA-D3D92505E632}"/>
                </a:ext>
              </a:extLst>
            </p:cNvPr>
            <p:cNvSpPr>
              <a:spLocks/>
            </p:cNvSpPr>
            <p:nvPr/>
          </p:nvSpPr>
          <p:spPr bwMode="auto">
            <a:xfrm>
              <a:off x="9285083" y="728289"/>
              <a:ext cx="2943850" cy="2943958"/>
            </a:xfrm>
            <a:custGeom>
              <a:avLst/>
              <a:gdLst>
                <a:gd name="T0" fmla="+- 0 11955 9566"/>
                <a:gd name="T1" fmla="*/ T0 w 2389"/>
                <a:gd name="T2" fmla="+- 0 1786 591"/>
                <a:gd name="T3" fmla="*/ 1786 h 2389"/>
                <a:gd name="T4" fmla="+- 0 10760 9566"/>
                <a:gd name="T5" fmla="*/ T4 w 2389"/>
                <a:gd name="T6" fmla="+- 0 591 591"/>
                <a:gd name="T7" fmla="*/ 591 h 2389"/>
                <a:gd name="T8" fmla="+- 0 9566 9566"/>
                <a:gd name="T9" fmla="*/ T8 w 2389"/>
                <a:gd name="T10" fmla="+- 0 1786 591"/>
                <a:gd name="T11" fmla="*/ 1786 h 2389"/>
                <a:gd name="T12" fmla="+- 0 10760 9566"/>
                <a:gd name="T13" fmla="*/ T12 w 2389"/>
                <a:gd name="T14" fmla="+- 0 2980 591"/>
                <a:gd name="T15" fmla="*/ 2980 h 2389"/>
                <a:gd name="T16" fmla="+- 0 11955 9566"/>
                <a:gd name="T17" fmla="*/ T16 w 2389"/>
                <a:gd name="T18" fmla="+- 0 1786 591"/>
                <a:gd name="T19" fmla="*/ 1786 h 2389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  <a:cxn ang="0">
                  <a:pos x="T17" y="T19"/>
                </a:cxn>
              </a:cxnLst>
              <a:rect l="0" t="0" r="r" b="b"/>
              <a:pathLst>
                <a:path w="2389" h="2389">
                  <a:moveTo>
                    <a:pt x="2389" y="1195"/>
                  </a:moveTo>
                  <a:lnTo>
                    <a:pt x="1194" y="0"/>
                  </a:lnTo>
                  <a:lnTo>
                    <a:pt x="0" y="1195"/>
                  </a:lnTo>
                  <a:lnTo>
                    <a:pt x="1194" y="2389"/>
                  </a:lnTo>
                  <a:lnTo>
                    <a:pt x="2389" y="1195"/>
                  </a:lnTo>
                </a:path>
              </a:pathLst>
            </a:custGeom>
            <a:solidFill>
              <a:schemeClr val="accent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US" dirty="0"/>
            </a:p>
          </p:txBody>
        </p:sp>
      </p:grpSp>
      <p:sp>
        <p:nvSpPr>
          <p:cNvPr id="12" name="Title 1">
            <a:extLst>
              <a:ext uri="{FF2B5EF4-FFF2-40B4-BE49-F238E27FC236}">
                <a16:creationId xmlns:a16="http://schemas.microsoft.com/office/drawing/2014/main" id="{39F93F26-ED5C-E74E-BFBD-E3054DC1B9C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64023" y="879063"/>
            <a:ext cx="4941477" cy="610863"/>
          </a:xfrm>
          <a:prstGeom prst="rect">
            <a:avLst/>
          </a:prstGeom>
        </p:spPr>
        <p:txBody>
          <a:bodyPr lIns="0" tIns="0" rIns="0" bIns="0" anchor="b" anchorCtr="0">
            <a:normAutofit/>
          </a:bodyPr>
          <a:lstStyle>
            <a:lvl1pPr>
              <a:defRPr sz="4400" b="1" i="0" spc="50" baseline="0">
                <a:latin typeface="+mj-lt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CF0FD074-81E2-0D4E-8446-C5B415B238A0}"/>
              </a:ext>
            </a:extLst>
          </p:cNvPr>
          <p:cNvCxnSpPr>
            <a:cxnSpLocks/>
          </p:cNvCxnSpPr>
          <p:nvPr userDrawn="1"/>
        </p:nvCxnSpPr>
        <p:spPr>
          <a:xfrm>
            <a:off x="952500" y="1934655"/>
            <a:ext cx="2133600" cy="3992"/>
          </a:xfrm>
          <a:prstGeom prst="line">
            <a:avLst/>
          </a:prstGeom>
          <a:ln w="101600">
            <a:solidFill>
              <a:schemeClr val="tx2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4" name="Text Placeholder 29">
            <a:extLst>
              <a:ext uri="{FF2B5EF4-FFF2-40B4-BE49-F238E27FC236}">
                <a16:creationId xmlns:a16="http://schemas.microsoft.com/office/drawing/2014/main" id="{58AAB058-5FFC-9E4E-AD2E-FB1B4EE51025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952500" y="2818296"/>
            <a:ext cx="2133600" cy="369332"/>
          </a:xfrm>
        </p:spPr>
        <p:txBody>
          <a:bodyPr lIns="0" tIns="0" rIns="0" bIns="0">
            <a:noAutofit/>
          </a:bodyPr>
          <a:lstStyle>
            <a:lvl1pPr marL="0" indent="0">
              <a:lnSpc>
                <a:spcPct val="100000"/>
              </a:lnSpc>
              <a:buNone/>
              <a:defRPr sz="1400" b="0" i="0">
                <a:solidFill>
                  <a:schemeClr val="bg1"/>
                </a:solidFill>
                <a:latin typeface="+mn-lt"/>
              </a:defRPr>
            </a:lvl1pPr>
            <a:lvl2pPr>
              <a:defRPr sz="4000"/>
            </a:lvl2pPr>
            <a:lvl3pPr>
              <a:defRPr sz="4000"/>
            </a:lvl3pPr>
            <a:lvl4pPr>
              <a:defRPr sz="4000"/>
            </a:lvl4pPr>
            <a:lvl5pPr>
              <a:defRPr sz="40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5" name="Text Placeholder 29">
            <a:extLst>
              <a:ext uri="{FF2B5EF4-FFF2-40B4-BE49-F238E27FC236}">
                <a16:creationId xmlns:a16="http://schemas.microsoft.com/office/drawing/2014/main" id="{18ABDA74-C3EC-274D-BE87-AC5B825A2A4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952500" y="2209800"/>
            <a:ext cx="2133600" cy="205837"/>
          </a:xfrm>
        </p:spPr>
        <p:txBody>
          <a:bodyPr lIns="0" tIns="0" rIns="0" bIns="0">
            <a:noAutofit/>
          </a:bodyPr>
          <a:lstStyle>
            <a:lvl1pPr marL="0" indent="0">
              <a:lnSpc>
                <a:spcPct val="100000"/>
              </a:lnSpc>
              <a:spcBef>
                <a:spcPts val="400"/>
              </a:spcBef>
              <a:buNone/>
              <a:defRPr sz="1800" b="0" i="0">
                <a:solidFill>
                  <a:schemeClr val="tx2"/>
                </a:solidFill>
                <a:latin typeface="+mj-lt"/>
              </a:defRPr>
            </a:lvl1pPr>
            <a:lvl2pPr>
              <a:defRPr sz="4000"/>
            </a:lvl2pPr>
            <a:lvl3pPr>
              <a:defRPr sz="4000"/>
            </a:lvl3pPr>
            <a:lvl4pPr>
              <a:defRPr sz="4000"/>
            </a:lvl4pPr>
            <a:lvl5pPr>
              <a:defRPr sz="40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A3DDE02E-BC75-2645-8725-CA2CFD327A3C}"/>
              </a:ext>
            </a:extLst>
          </p:cNvPr>
          <p:cNvCxnSpPr>
            <a:cxnSpLocks/>
          </p:cNvCxnSpPr>
          <p:nvPr userDrawn="1"/>
        </p:nvCxnSpPr>
        <p:spPr>
          <a:xfrm>
            <a:off x="3663043" y="1939108"/>
            <a:ext cx="2133600" cy="3992"/>
          </a:xfrm>
          <a:prstGeom prst="line">
            <a:avLst/>
          </a:prstGeom>
          <a:ln w="101600">
            <a:solidFill>
              <a:schemeClr val="tx2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7" name="Text Placeholder 29">
            <a:extLst>
              <a:ext uri="{FF2B5EF4-FFF2-40B4-BE49-F238E27FC236}">
                <a16:creationId xmlns:a16="http://schemas.microsoft.com/office/drawing/2014/main" id="{3ABA9FD1-9B74-F14F-81EF-7B3407196B03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3663042" y="2818296"/>
            <a:ext cx="2128157" cy="369332"/>
          </a:xfrm>
        </p:spPr>
        <p:txBody>
          <a:bodyPr lIns="0" tIns="0" rIns="0" bIns="0">
            <a:noAutofit/>
          </a:bodyPr>
          <a:lstStyle>
            <a:lvl1pPr marL="0" indent="0">
              <a:lnSpc>
                <a:spcPct val="100000"/>
              </a:lnSpc>
              <a:buNone/>
              <a:defRPr sz="1400" b="0" i="0">
                <a:solidFill>
                  <a:schemeClr val="bg1"/>
                </a:solidFill>
                <a:latin typeface="+mn-lt"/>
              </a:defRPr>
            </a:lvl1pPr>
            <a:lvl2pPr>
              <a:defRPr sz="4000"/>
            </a:lvl2pPr>
            <a:lvl3pPr>
              <a:defRPr sz="4000"/>
            </a:lvl3pPr>
            <a:lvl4pPr>
              <a:defRPr sz="4000"/>
            </a:lvl4pPr>
            <a:lvl5pPr>
              <a:defRPr sz="40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Text Placeholder 29">
            <a:extLst>
              <a:ext uri="{FF2B5EF4-FFF2-40B4-BE49-F238E27FC236}">
                <a16:creationId xmlns:a16="http://schemas.microsoft.com/office/drawing/2014/main" id="{0E9E9D03-0186-5B4C-A73F-95ADCD08A44A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3663042" y="2209800"/>
            <a:ext cx="2128157" cy="205837"/>
          </a:xfrm>
        </p:spPr>
        <p:txBody>
          <a:bodyPr lIns="0" tIns="0" rIns="0" bIns="0">
            <a:noAutofit/>
          </a:bodyPr>
          <a:lstStyle>
            <a:lvl1pPr marL="0" indent="0">
              <a:lnSpc>
                <a:spcPct val="100000"/>
              </a:lnSpc>
              <a:spcBef>
                <a:spcPts val="400"/>
              </a:spcBef>
              <a:buNone/>
              <a:defRPr sz="1800" b="0" i="0">
                <a:solidFill>
                  <a:schemeClr val="tx2"/>
                </a:solidFill>
                <a:latin typeface="+mj-lt"/>
              </a:defRPr>
            </a:lvl1pPr>
            <a:lvl2pPr>
              <a:defRPr sz="4000"/>
            </a:lvl2pPr>
            <a:lvl3pPr>
              <a:defRPr sz="4000"/>
            </a:lvl3pPr>
            <a:lvl4pPr>
              <a:defRPr sz="4000"/>
            </a:lvl4pPr>
            <a:lvl5pPr>
              <a:defRPr sz="40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E01EE6FD-FABB-AD48-92DA-19805B502918}"/>
              </a:ext>
            </a:extLst>
          </p:cNvPr>
          <p:cNvCxnSpPr>
            <a:cxnSpLocks/>
          </p:cNvCxnSpPr>
          <p:nvPr userDrawn="1"/>
        </p:nvCxnSpPr>
        <p:spPr>
          <a:xfrm>
            <a:off x="952500" y="4248119"/>
            <a:ext cx="2133600" cy="3992"/>
          </a:xfrm>
          <a:prstGeom prst="line">
            <a:avLst/>
          </a:prstGeom>
          <a:ln w="101600">
            <a:solidFill>
              <a:schemeClr val="tx2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1" name="Text Placeholder 29">
            <a:extLst>
              <a:ext uri="{FF2B5EF4-FFF2-40B4-BE49-F238E27FC236}">
                <a16:creationId xmlns:a16="http://schemas.microsoft.com/office/drawing/2014/main" id="{F953BCFF-5CB8-784F-ACC1-A14670E62196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952500" y="5131299"/>
            <a:ext cx="2133600" cy="369332"/>
          </a:xfrm>
        </p:spPr>
        <p:txBody>
          <a:bodyPr lIns="0" tIns="0" rIns="0" bIns="0">
            <a:noAutofit/>
          </a:bodyPr>
          <a:lstStyle>
            <a:lvl1pPr marL="0" indent="0">
              <a:lnSpc>
                <a:spcPct val="100000"/>
              </a:lnSpc>
              <a:buNone/>
              <a:defRPr sz="1400" b="0" i="0">
                <a:solidFill>
                  <a:schemeClr val="bg1"/>
                </a:solidFill>
                <a:latin typeface="+mn-lt"/>
              </a:defRPr>
            </a:lvl1pPr>
            <a:lvl2pPr>
              <a:defRPr sz="4000"/>
            </a:lvl2pPr>
            <a:lvl3pPr>
              <a:defRPr sz="4000"/>
            </a:lvl3pPr>
            <a:lvl4pPr>
              <a:defRPr sz="4000"/>
            </a:lvl4pPr>
            <a:lvl5pPr>
              <a:defRPr sz="40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2" name="Text Placeholder 29">
            <a:extLst>
              <a:ext uri="{FF2B5EF4-FFF2-40B4-BE49-F238E27FC236}">
                <a16:creationId xmlns:a16="http://schemas.microsoft.com/office/drawing/2014/main" id="{97DCC038-CDD3-1D48-B8BA-2617616935C5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952500" y="4522803"/>
            <a:ext cx="2133600" cy="205837"/>
          </a:xfrm>
        </p:spPr>
        <p:txBody>
          <a:bodyPr lIns="0" tIns="0" rIns="0" bIns="0">
            <a:noAutofit/>
          </a:bodyPr>
          <a:lstStyle>
            <a:lvl1pPr marL="0" indent="0">
              <a:lnSpc>
                <a:spcPct val="100000"/>
              </a:lnSpc>
              <a:spcBef>
                <a:spcPts val="400"/>
              </a:spcBef>
              <a:buNone/>
              <a:defRPr sz="1800" b="0" i="0">
                <a:solidFill>
                  <a:schemeClr val="tx2"/>
                </a:solidFill>
                <a:latin typeface="+mj-lt"/>
              </a:defRPr>
            </a:lvl1pPr>
            <a:lvl2pPr>
              <a:defRPr sz="4000"/>
            </a:lvl2pPr>
            <a:lvl3pPr>
              <a:defRPr sz="4000"/>
            </a:lvl3pPr>
            <a:lvl4pPr>
              <a:defRPr sz="4000"/>
            </a:lvl4pPr>
            <a:lvl5pPr>
              <a:defRPr sz="40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93BB36CC-7349-334D-A028-58D01025E726}"/>
              </a:ext>
            </a:extLst>
          </p:cNvPr>
          <p:cNvCxnSpPr>
            <a:cxnSpLocks/>
          </p:cNvCxnSpPr>
          <p:nvPr userDrawn="1"/>
        </p:nvCxnSpPr>
        <p:spPr>
          <a:xfrm>
            <a:off x="3663043" y="4252111"/>
            <a:ext cx="2133600" cy="3992"/>
          </a:xfrm>
          <a:prstGeom prst="line">
            <a:avLst/>
          </a:prstGeom>
          <a:ln w="101600">
            <a:solidFill>
              <a:schemeClr val="tx2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4" name="Text Placeholder 29">
            <a:extLst>
              <a:ext uri="{FF2B5EF4-FFF2-40B4-BE49-F238E27FC236}">
                <a16:creationId xmlns:a16="http://schemas.microsoft.com/office/drawing/2014/main" id="{C20DFC6E-CE65-E94B-921D-38F386E173F2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3663042" y="5131299"/>
            <a:ext cx="2128157" cy="369332"/>
          </a:xfrm>
        </p:spPr>
        <p:txBody>
          <a:bodyPr lIns="0" tIns="0" rIns="0" bIns="0">
            <a:noAutofit/>
          </a:bodyPr>
          <a:lstStyle>
            <a:lvl1pPr marL="0" indent="0">
              <a:lnSpc>
                <a:spcPct val="100000"/>
              </a:lnSpc>
              <a:buNone/>
              <a:defRPr sz="1400" b="0" i="0">
                <a:solidFill>
                  <a:schemeClr val="bg1"/>
                </a:solidFill>
                <a:latin typeface="+mn-lt"/>
              </a:defRPr>
            </a:lvl1pPr>
            <a:lvl2pPr>
              <a:defRPr sz="4000"/>
            </a:lvl2pPr>
            <a:lvl3pPr>
              <a:defRPr sz="4000"/>
            </a:lvl3pPr>
            <a:lvl4pPr>
              <a:defRPr sz="4000"/>
            </a:lvl4pPr>
            <a:lvl5pPr>
              <a:defRPr sz="40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5" name="Text Placeholder 29">
            <a:extLst>
              <a:ext uri="{FF2B5EF4-FFF2-40B4-BE49-F238E27FC236}">
                <a16:creationId xmlns:a16="http://schemas.microsoft.com/office/drawing/2014/main" id="{773FBF72-A3D8-2F4E-BAD2-2755F0BE4A47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3663042" y="4522803"/>
            <a:ext cx="2128157" cy="205837"/>
          </a:xfrm>
        </p:spPr>
        <p:txBody>
          <a:bodyPr lIns="0" tIns="0" rIns="0" bIns="0">
            <a:noAutofit/>
          </a:bodyPr>
          <a:lstStyle>
            <a:lvl1pPr marL="0" indent="0">
              <a:lnSpc>
                <a:spcPct val="100000"/>
              </a:lnSpc>
              <a:spcBef>
                <a:spcPts val="400"/>
              </a:spcBef>
              <a:buNone/>
              <a:defRPr sz="1800" b="0" i="0">
                <a:solidFill>
                  <a:schemeClr val="tx2"/>
                </a:solidFill>
                <a:latin typeface="+mj-lt"/>
              </a:defRPr>
            </a:lvl1pPr>
            <a:lvl2pPr>
              <a:defRPr sz="4000"/>
            </a:lvl2pPr>
            <a:lvl3pPr>
              <a:defRPr sz="4000"/>
            </a:lvl3pPr>
            <a:lvl4pPr>
              <a:defRPr sz="4000"/>
            </a:lvl4pPr>
            <a:lvl5pPr>
              <a:defRPr sz="40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26" name="Straight Connector 25">
            <a:extLst>
              <a:ext uri="{FF2B5EF4-FFF2-40B4-BE49-F238E27FC236}">
                <a16:creationId xmlns:a16="http://schemas.microsoft.com/office/drawing/2014/main" id="{C402C0D4-D9C4-F547-B996-38177302A3DC}"/>
              </a:ext>
            </a:extLst>
          </p:cNvPr>
          <p:cNvCxnSpPr>
            <a:cxnSpLocks/>
          </p:cNvCxnSpPr>
          <p:nvPr userDrawn="1"/>
        </p:nvCxnSpPr>
        <p:spPr>
          <a:xfrm>
            <a:off x="6367055" y="4252111"/>
            <a:ext cx="2133600" cy="3992"/>
          </a:xfrm>
          <a:prstGeom prst="line">
            <a:avLst/>
          </a:prstGeom>
          <a:ln w="101600">
            <a:solidFill>
              <a:schemeClr val="tx2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7" name="Text Placeholder 29">
            <a:extLst>
              <a:ext uri="{FF2B5EF4-FFF2-40B4-BE49-F238E27FC236}">
                <a16:creationId xmlns:a16="http://schemas.microsoft.com/office/drawing/2014/main" id="{9B18A1DC-4A61-514B-9F70-1DCC893EBB17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6367054" y="5131299"/>
            <a:ext cx="2129245" cy="369332"/>
          </a:xfrm>
        </p:spPr>
        <p:txBody>
          <a:bodyPr lIns="0" tIns="0" rIns="0" bIns="0">
            <a:noAutofit/>
          </a:bodyPr>
          <a:lstStyle>
            <a:lvl1pPr marL="0" indent="0">
              <a:lnSpc>
                <a:spcPct val="100000"/>
              </a:lnSpc>
              <a:buNone/>
              <a:defRPr sz="1400" b="0" i="0">
                <a:solidFill>
                  <a:schemeClr val="bg1"/>
                </a:solidFill>
                <a:latin typeface="+mn-lt"/>
              </a:defRPr>
            </a:lvl1pPr>
            <a:lvl2pPr>
              <a:defRPr sz="4000"/>
            </a:lvl2pPr>
            <a:lvl3pPr>
              <a:defRPr sz="4000"/>
            </a:lvl3pPr>
            <a:lvl4pPr>
              <a:defRPr sz="4000"/>
            </a:lvl4pPr>
            <a:lvl5pPr>
              <a:defRPr sz="40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8" name="Text Placeholder 29">
            <a:extLst>
              <a:ext uri="{FF2B5EF4-FFF2-40B4-BE49-F238E27FC236}">
                <a16:creationId xmlns:a16="http://schemas.microsoft.com/office/drawing/2014/main" id="{DD138509-2AA1-D540-90D6-288474956619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367054" y="4522803"/>
            <a:ext cx="2129245" cy="205837"/>
          </a:xfrm>
        </p:spPr>
        <p:txBody>
          <a:bodyPr lIns="0" tIns="0" rIns="0" bIns="0">
            <a:noAutofit/>
          </a:bodyPr>
          <a:lstStyle>
            <a:lvl1pPr marL="0" indent="0">
              <a:lnSpc>
                <a:spcPct val="100000"/>
              </a:lnSpc>
              <a:spcBef>
                <a:spcPts val="400"/>
              </a:spcBef>
              <a:buNone/>
              <a:defRPr sz="1800" b="0" i="0">
                <a:solidFill>
                  <a:schemeClr val="tx2"/>
                </a:solidFill>
                <a:latin typeface="+mj-lt"/>
              </a:defRPr>
            </a:lvl1pPr>
            <a:lvl2pPr>
              <a:defRPr sz="4000"/>
            </a:lvl2pPr>
            <a:lvl3pPr>
              <a:defRPr sz="4000"/>
            </a:lvl3pPr>
            <a:lvl4pPr>
              <a:defRPr sz="4000"/>
            </a:lvl4pPr>
            <a:lvl5pPr>
              <a:defRPr sz="40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62655503-4608-4F79-A5D4-B2F67958F263}"/>
              </a:ext>
            </a:extLst>
          </p:cNvPr>
          <p:cNvSpPr>
            <a:spLocks noGrp="1"/>
          </p:cNvSpPr>
          <p:nvPr>
            <p:ph type="dt" sz="half" idx="25"/>
          </p:nvPr>
        </p:nvSpPr>
        <p:spPr/>
        <p:txBody>
          <a:bodyPr/>
          <a:lstStyle/>
          <a:p>
            <a:endParaRPr lang="en-US" dirty="0">
              <a:latin typeface="+mn-lt"/>
            </a:endParaRP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9DAFA395-FE4C-4A99-A74E-57757D8473E1}"/>
              </a:ext>
            </a:extLst>
          </p:cNvPr>
          <p:cNvSpPr>
            <a:spLocks noGrp="1"/>
          </p:cNvSpPr>
          <p:nvPr>
            <p:ph type="ftr" sz="quarter" idx="26"/>
          </p:nvPr>
        </p:nvSpPr>
        <p:spPr/>
        <p:txBody>
          <a:bodyPr/>
          <a:lstStyle/>
          <a:p>
            <a:r>
              <a:rPr lang="en-US"/>
              <a:t>2023 Copyright HR Profiling Solutions</a:t>
            </a:r>
            <a:endParaRPr lang="en-US" b="0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0A6A117-A0E8-43E1-9120-CE3B8B97667F}"/>
              </a:ext>
            </a:extLst>
          </p:cNvPr>
          <p:cNvSpPr>
            <a:spLocks noGrp="1"/>
          </p:cNvSpPr>
          <p:nvPr>
            <p:ph type="sldNum" sz="quarter" idx="27"/>
          </p:nvPr>
        </p:nvSpPr>
        <p:spPr/>
        <p:txBody>
          <a:bodyPr/>
          <a:lstStyle/>
          <a:p>
            <a:fld id="{294A09A9-5501-47C1-A89A-A340965A2BE2}" type="slidenum">
              <a:rPr lang="en-US" smtClean="0"/>
              <a:pPr/>
              <a:t>‹#›</a:t>
            </a:fld>
            <a:endParaRPr lang="en-US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409306641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trodu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Group 12">
            <a:extLst>
              <a:ext uri="{FF2B5EF4-FFF2-40B4-BE49-F238E27FC236}">
                <a16:creationId xmlns:a16="http://schemas.microsoft.com/office/drawing/2014/main" id="{C82066DD-D313-D148-89C7-338EB873A730}"/>
              </a:ext>
            </a:extLst>
          </p:cNvPr>
          <p:cNvGrpSpPr>
            <a:grpSpLocks/>
          </p:cNvGrpSpPr>
          <p:nvPr userDrawn="1"/>
        </p:nvGrpSpPr>
        <p:grpSpPr bwMode="auto">
          <a:xfrm rot="16200000" flipV="1">
            <a:off x="0" y="3900132"/>
            <a:ext cx="2959226" cy="2959226"/>
            <a:chOff x="0" y="12289"/>
            <a:chExt cx="3550" cy="3551"/>
          </a:xfrm>
        </p:grpSpPr>
        <p:sp>
          <p:nvSpPr>
            <p:cNvPr id="15" name="Freeform 14">
              <a:extLst>
                <a:ext uri="{FF2B5EF4-FFF2-40B4-BE49-F238E27FC236}">
                  <a16:creationId xmlns:a16="http://schemas.microsoft.com/office/drawing/2014/main" id="{A5BBD7C7-99D1-E841-A081-6912D1F2B855}"/>
                </a:ext>
              </a:extLst>
            </p:cNvPr>
            <p:cNvSpPr>
              <a:spLocks/>
            </p:cNvSpPr>
            <p:nvPr/>
          </p:nvSpPr>
          <p:spPr bwMode="auto">
            <a:xfrm>
              <a:off x="0" y="12289"/>
              <a:ext cx="1789" cy="2386"/>
            </a:xfrm>
            <a:custGeom>
              <a:avLst/>
              <a:gdLst>
                <a:gd name="T0" fmla="*/ 0 w 1789"/>
                <a:gd name="T1" fmla="+- 0 12290 12290"/>
                <a:gd name="T2" fmla="*/ 12290 h 2386"/>
                <a:gd name="T3" fmla="*/ 0 w 1789"/>
                <a:gd name="T4" fmla="+- 0 13484 12290"/>
                <a:gd name="T5" fmla="*/ 13484 h 2386"/>
                <a:gd name="T6" fmla="*/ 1192 w 1789"/>
                <a:gd name="T7" fmla="+- 0 14676 12290"/>
                <a:gd name="T8" fmla="*/ 14676 h 2386"/>
                <a:gd name="T9" fmla="*/ 1789 w 1789"/>
                <a:gd name="T10" fmla="+- 0 14079 12290"/>
                <a:gd name="T11" fmla="*/ 14079 h 2386"/>
                <a:gd name="T12" fmla="*/ 0 w 1789"/>
                <a:gd name="T13" fmla="+- 0 12290 12290"/>
                <a:gd name="T14" fmla="*/ 12290 h 2386"/>
              </a:gdLst>
              <a:ahLst/>
              <a:cxnLst>
                <a:cxn ang="0">
                  <a:pos x="T0" y="T2"/>
                </a:cxn>
                <a:cxn ang="0">
                  <a:pos x="T3" y="T5"/>
                </a:cxn>
                <a:cxn ang="0">
                  <a:pos x="T6" y="T8"/>
                </a:cxn>
                <a:cxn ang="0">
                  <a:pos x="T9" y="T11"/>
                </a:cxn>
                <a:cxn ang="0">
                  <a:pos x="T12" y="T14"/>
                </a:cxn>
              </a:cxnLst>
              <a:rect l="0" t="0" r="r" b="b"/>
              <a:pathLst>
                <a:path w="1789" h="2386">
                  <a:moveTo>
                    <a:pt x="0" y="0"/>
                  </a:moveTo>
                  <a:lnTo>
                    <a:pt x="0" y="1194"/>
                  </a:lnTo>
                  <a:lnTo>
                    <a:pt x="1192" y="2386"/>
                  </a:lnTo>
                  <a:lnTo>
                    <a:pt x="1789" y="178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US" dirty="0"/>
            </a:p>
          </p:txBody>
        </p:sp>
        <p:sp>
          <p:nvSpPr>
            <p:cNvPr id="16" name="Freeform 15">
              <a:extLst>
                <a:ext uri="{FF2B5EF4-FFF2-40B4-BE49-F238E27FC236}">
                  <a16:creationId xmlns:a16="http://schemas.microsoft.com/office/drawing/2014/main" id="{227A14EE-CB79-754A-8B19-EB9874B3158E}"/>
                </a:ext>
              </a:extLst>
            </p:cNvPr>
            <p:cNvSpPr>
              <a:spLocks/>
            </p:cNvSpPr>
            <p:nvPr/>
          </p:nvSpPr>
          <p:spPr bwMode="auto">
            <a:xfrm>
              <a:off x="0" y="14678"/>
              <a:ext cx="1162" cy="1162"/>
            </a:xfrm>
            <a:custGeom>
              <a:avLst/>
              <a:gdLst>
                <a:gd name="T0" fmla="*/ 0 w 1162"/>
                <a:gd name="T1" fmla="+- 0 14679 14679"/>
                <a:gd name="T2" fmla="*/ 14679 h 1162"/>
                <a:gd name="T3" fmla="*/ 0 w 1162"/>
                <a:gd name="T4" fmla="+- 0 15840 14679"/>
                <a:gd name="T5" fmla="*/ 15840 h 1162"/>
                <a:gd name="T6" fmla="*/ 1161 w 1162"/>
                <a:gd name="T7" fmla="+- 0 15840 14679"/>
                <a:gd name="T8" fmla="*/ 15840 h 1162"/>
                <a:gd name="T9" fmla="*/ 0 w 1162"/>
                <a:gd name="T10" fmla="+- 0 14679 14679"/>
                <a:gd name="T11" fmla="*/ 14679 h 1162"/>
              </a:gdLst>
              <a:ahLst/>
              <a:cxnLst>
                <a:cxn ang="0">
                  <a:pos x="T0" y="T2"/>
                </a:cxn>
                <a:cxn ang="0">
                  <a:pos x="T3" y="T5"/>
                </a:cxn>
                <a:cxn ang="0">
                  <a:pos x="T6" y="T8"/>
                </a:cxn>
                <a:cxn ang="0">
                  <a:pos x="T9" y="T11"/>
                </a:cxn>
              </a:cxnLst>
              <a:rect l="0" t="0" r="r" b="b"/>
              <a:pathLst>
                <a:path w="1162" h="1162">
                  <a:moveTo>
                    <a:pt x="0" y="0"/>
                  </a:moveTo>
                  <a:lnTo>
                    <a:pt x="0" y="1161"/>
                  </a:lnTo>
                  <a:lnTo>
                    <a:pt x="1161" y="116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US" dirty="0"/>
            </a:p>
          </p:txBody>
        </p:sp>
        <p:sp>
          <p:nvSpPr>
            <p:cNvPr id="19" name="Freeform 18">
              <a:extLst>
                <a:ext uri="{FF2B5EF4-FFF2-40B4-BE49-F238E27FC236}">
                  <a16:creationId xmlns:a16="http://schemas.microsoft.com/office/drawing/2014/main" id="{35B38B80-C3D3-4C47-B468-C41A8FF36F2A}"/>
                </a:ext>
              </a:extLst>
            </p:cNvPr>
            <p:cNvSpPr>
              <a:spLocks/>
            </p:cNvSpPr>
            <p:nvPr/>
          </p:nvSpPr>
          <p:spPr bwMode="auto">
            <a:xfrm>
              <a:off x="1221" y="14675"/>
              <a:ext cx="2329" cy="1165"/>
            </a:xfrm>
            <a:custGeom>
              <a:avLst/>
              <a:gdLst>
                <a:gd name="T0" fmla="+- 0 3550 1221"/>
                <a:gd name="T1" fmla="*/ T0 w 2329"/>
                <a:gd name="T2" fmla="+- 0 15840 14676"/>
                <a:gd name="T3" fmla="*/ 15840 h 1165"/>
                <a:gd name="T4" fmla="+- 0 2386 1221"/>
                <a:gd name="T5" fmla="*/ T4 w 2329"/>
                <a:gd name="T6" fmla="+- 0 14676 14676"/>
                <a:gd name="T7" fmla="*/ 14676 h 1165"/>
                <a:gd name="T8" fmla="+- 0 1221 1221"/>
                <a:gd name="T9" fmla="*/ T8 w 2329"/>
                <a:gd name="T10" fmla="+- 0 15840 14676"/>
                <a:gd name="T11" fmla="*/ 15840 h 1165"/>
                <a:gd name="T12" fmla="+- 0 3550 1221"/>
                <a:gd name="T13" fmla="*/ T12 w 2329"/>
                <a:gd name="T14" fmla="+- 0 15840 14676"/>
                <a:gd name="T15" fmla="*/ 15840 h 1165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2329" h="1165">
                  <a:moveTo>
                    <a:pt x="2329" y="1164"/>
                  </a:moveTo>
                  <a:lnTo>
                    <a:pt x="1165" y="0"/>
                  </a:lnTo>
                  <a:lnTo>
                    <a:pt x="0" y="1164"/>
                  </a:lnTo>
                  <a:lnTo>
                    <a:pt x="2329" y="1164"/>
                  </a:lnTo>
                </a:path>
              </a:pathLst>
            </a:custGeom>
            <a:solidFill>
              <a:schemeClr val="accent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US" dirty="0"/>
            </a:p>
          </p:txBody>
        </p:sp>
      </p:grpSp>
      <p:sp>
        <p:nvSpPr>
          <p:cNvPr id="14" name="Picture Placeholder 2">
            <a:extLst>
              <a:ext uri="{FF2B5EF4-FFF2-40B4-BE49-F238E27FC236}">
                <a16:creationId xmlns:a16="http://schemas.microsoft.com/office/drawing/2014/main" id="{F0C4E8C2-3240-594A-9D5E-1BCD1AF44C5E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096000" y="-22543"/>
            <a:ext cx="6096000" cy="6903086"/>
          </a:xfrm>
        </p:spPr>
        <p:txBody>
          <a:bodyPr/>
          <a:lstStyle/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A5C37098-CEB2-1E45-989B-3DD92F3B1A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64023" y="879063"/>
            <a:ext cx="4941477" cy="610863"/>
          </a:xfrm>
          <a:prstGeom prst="rect">
            <a:avLst/>
          </a:prstGeom>
        </p:spPr>
        <p:txBody>
          <a:bodyPr lIns="0" tIns="0" rIns="0" bIns="0" anchor="b" anchorCtr="0">
            <a:normAutofit/>
          </a:bodyPr>
          <a:lstStyle>
            <a:lvl1pPr>
              <a:defRPr sz="4400" b="1" i="0">
                <a:latin typeface="+mj-lt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1D23F761-57FC-3649-AE84-0C3EF95EF561}"/>
              </a:ext>
            </a:extLst>
          </p:cNvPr>
          <p:cNvCxnSpPr>
            <a:cxnSpLocks/>
          </p:cNvCxnSpPr>
          <p:nvPr userDrawn="1"/>
        </p:nvCxnSpPr>
        <p:spPr>
          <a:xfrm>
            <a:off x="952500" y="1939108"/>
            <a:ext cx="2133600" cy="3992"/>
          </a:xfrm>
          <a:prstGeom prst="line">
            <a:avLst/>
          </a:prstGeom>
          <a:ln w="101600">
            <a:solidFill>
              <a:schemeClr val="tx2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8" name="Text Placeholder 29">
            <a:extLst>
              <a:ext uri="{FF2B5EF4-FFF2-40B4-BE49-F238E27FC236}">
                <a16:creationId xmlns:a16="http://schemas.microsoft.com/office/drawing/2014/main" id="{E66F2BC9-2F8A-1543-9AFD-9BAB0E75B31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952499" y="2289363"/>
            <a:ext cx="4572001" cy="2795232"/>
          </a:xfrm>
        </p:spPr>
        <p:txBody>
          <a:bodyPr lIns="0" tIns="0" rIns="0" bIns="0">
            <a:noAutofit/>
          </a:bodyPr>
          <a:lstStyle>
            <a:lvl1pPr marL="0" indent="0">
              <a:lnSpc>
                <a:spcPct val="100000"/>
              </a:lnSpc>
              <a:buNone/>
              <a:defRPr sz="1600" b="0" i="0">
                <a:solidFill>
                  <a:schemeClr val="bg1"/>
                </a:solidFill>
                <a:latin typeface="+mn-lt"/>
              </a:defRPr>
            </a:lvl1pPr>
            <a:lvl2pPr>
              <a:defRPr sz="4000"/>
            </a:lvl2pPr>
            <a:lvl3pPr>
              <a:defRPr sz="4000"/>
            </a:lvl3pPr>
            <a:lvl4pPr>
              <a:defRPr sz="4000"/>
            </a:lvl4pPr>
            <a:lvl5pPr>
              <a:defRPr sz="40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CA64E0B3-57C5-4DAF-8531-F39610E77C09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endParaRPr lang="en-US" dirty="0">
              <a:latin typeface="+mn-lt"/>
            </a:endParaRP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B7E0EC46-C626-4D58-AB64-0B3B850D1482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r>
              <a:rPr lang="en-US"/>
              <a:t>2023 Copyright HR Profiling Solutions</a:t>
            </a:r>
            <a:endParaRPr lang="en-US" b="0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F25D00C-8F5C-4528-87FA-F9431D967555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294A09A9-5501-47C1-A89A-A340965A2BE2}" type="slidenum">
              <a:rPr lang="en-US" smtClean="0"/>
              <a:pPr/>
              <a:t>‹#›</a:t>
            </a:fld>
            <a:endParaRPr lang="en-US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07376952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600">
          <p15:clr>
            <a:srgbClr val="FBAE40"/>
          </p15:clr>
        </p15:guide>
        <p15:guide id="6" pos="3480" userDrawn="1">
          <p15:clr>
            <a:srgbClr val="FBAE40"/>
          </p15:clr>
        </p15:guide>
        <p15:guide id="7" orient="horz" pos="1440" userDrawn="1">
          <p15:clr>
            <a:srgbClr val="FBAE40"/>
          </p15:clr>
        </p15:guide>
        <p15:guide id="9" orient="horz" pos="1224" userDrawn="1">
          <p15:clr>
            <a:srgbClr val="FBAE40"/>
          </p15:clr>
        </p15:guide>
        <p15:guide id="10" orient="horz" pos="552" userDrawn="1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reak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Picture Placeholder 2">
            <a:extLst>
              <a:ext uri="{FF2B5EF4-FFF2-40B4-BE49-F238E27FC236}">
                <a16:creationId xmlns:a16="http://schemas.microsoft.com/office/drawing/2014/main" id="{50E2385F-F6FA-D345-AF77-A9EE8E49310D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12191998" cy="6858000"/>
          </a:xfrm>
          <a:solidFill>
            <a:schemeClr val="accent2"/>
          </a:solidFill>
        </p:spPr>
        <p:txBody>
          <a:bodyPr/>
          <a:lstStyle/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8" name="Title 1">
            <a:extLst>
              <a:ext uri="{FF2B5EF4-FFF2-40B4-BE49-F238E27FC236}">
                <a16:creationId xmlns:a16="http://schemas.microsoft.com/office/drawing/2014/main" id="{8D492973-78E3-D34E-835E-CF2D4517016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193943" y="3045437"/>
            <a:ext cx="4941477" cy="610863"/>
          </a:xfrm>
          <a:prstGeom prst="rect">
            <a:avLst/>
          </a:prstGeom>
        </p:spPr>
        <p:txBody>
          <a:bodyPr lIns="0" tIns="0" rIns="0" bIns="0" anchor="b" anchorCtr="0">
            <a:normAutofit/>
          </a:bodyPr>
          <a:lstStyle>
            <a:lvl1pPr>
              <a:defRPr sz="4100" b="1" i="0" baseline="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4BE3A3D6-A0AD-C84D-8B2A-743F5F95432E}"/>
              </a:ext>
            </a:extLst>
          </p:cNvPr>
          <p:cNvCxnSpPr>
            <a:cxnSpLocks/>
          </p:cNvCxnSpPr>
          <p:nvPr userDrawn="1"/>
        </p:nvCxnSpPr>
        <p:spPr>
          <a:xfrm>
            <a:off x="7154721" y="4003877"/>
            <a:ext cx="2133600" cy="3992"/>
          </a:xfrm>
          <a:prstGeom prst="line">
            <a:avLst/>
          </a:prstGeom>
          <a:ln w="101600">
            <a:solidFill>
              <a:schemeClr val="tx2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grpSp>
        <p:nvGrpSpPr>
          <p:cNvPr id="22" name="Group 21">
            <a:extLst>
              <a:ext uri="{FF2B5EF4-FFF2-40B4-BE49-F238E27FC236}">
                <a16:creationId xmlns:a16="http://schemas.microsoft.com/office/drawing/2014/main" id="{F4CB38BE-0FF2-694C-AA3C-D73DBF7C332C}"/>
              </a:ext>
            </a:extLst>
          </p:cNvPr>
          <p:cNvGrpSpPr>
            <a:grpSpLocks/>
          </p:cNvGrpSpPr>
          <p:nvPr userDrawn="1"/>
        </p:nvGrpSpPr>
        <p:grpSpPr bwMode="auto">
          <a:xfrm rot="10800000">
            <a:off x="9509760" y="-3"/>
            <a:ext cx="2682238" cy="2682238"/>
            <a:chOff x="0" y="12289"/>
            <a:chExt cx="3550" cy="3551"/>
          </a:xfrm>
          <a:solidFill>
            <a:schemeClr val="tx1"/>
          </a:solidFill>
        </p:grpSpPr>
        <p:sp>
          <p:nvSpPr>
            <p:cNvPr id="23" name="Freeform 22">
              <a:extLst>
                <a:ext uri="{FF2B5EF4-FFF2-40B4-BE49-F238E27FC236}">
                  <a16:creationId xmlns:a16="http://schemas.microsoft.com/office/drawing/2014/main" id="{F0257420-2EA0-6348-8B9E-1414F5297265}"/>
                </a:ext>
              </a:extLst>
            </p:cNvPr>
            <p:cNvSpPr>
              <a:spLocks/>
            </p:cNvSpPr>
            <p:nvPr/>
          </p:nvSpPr>
          <p:spPr bwMode="auto">
            <a:xfrm>
              <a:off x="0" y="12289"/>
              <a:ext cx="1789" cy="2386"/>
            </a:xfrm>
            <a:custGeom>
              <a:avLst/>
              <a:gdLst>
                <a:gd name="T0" fmla="*/ 0 w 1789"/>
                <a:gd name="T1" fmla="+- 0 12290 12290"/>
                <a:gd name="T2" fmla="*/ 12290 h 2386"/>
                <a:gd name="T3" fmla="*/ 0 w 1789"/>
                <a:gd name="T4" fmla="+- 0 13484 12290"/>
                <a:gd name="T5" fmla="*/ 13484 h 2386"/>
                <a:gd name="T6" fmla="*/ 1192 w 1789"/>
                <a:gd name="T7" fmla="+- 0 14676 12290"/>
                <a:gd name="T8" fmla="*/ 14676 h 2386"/>
                <a:gd name="T9" fmla="*/ 1789 w 1789"/>
                <a:gd name="T10" fmla="+- 0 14079 12290"/>
                <a:gd name="T11" fmla="*/ 14079 h 2386"/>
                <a:gd name="T12" fmla="*/ 0 w 1789"/>
                <a:gd name="T13" fmla="+- 0 12290 12290"/>
                <a:gd name="T14" fmla="*/ 12290 h 2386"/>
              </a:gdLst>
              <a:ahLst/>
              <a:cxnLst>
                <a:cxn ang="0">
                  <a:pos x="T0" y="T2"/>
                </a:cxn>
                <a:cxn ang="0">
                  <a:pos x="T3" y="T5"/>
                </a:cxn>
                <a:cxn ang="0">
                  <a:pos x="T6" y="T8"/>
                </a:cxn>
                <a:cxn ang="0">
                  <a:pos x="T9" y="T11"/>
                </a:cxn>
                <a:cxn ang="0">
                  <a:pos x="T12" y="T14"/>
                </a:cxn>
              </a:cxnLst>
              <a:rect l="0" t="0" r="r" b="b"/>
              <a:pathLst>
                <a:path w="1789" h="2386">
                  <a:moveTo>
                    <a:pt x="0" y="0"/>
                  </a:moveTo>
                  <a:lnTo>
                    <a:pt x="0" y="1194"/>
                  </a:lnTo>
                  <a:lnTo>
                    <a:pt x="1192" y="2386"/>
                  </a:lnTo>
                  <a:lnTo>
                    <a:pt x="1789" y="1789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US" dirty="0"/>
            </a:p>
          </p:txBody>
        </p:sp>
        <p:sp>
          <p:nvSpPr>
            <p:cNvPr id="24" name="Freeform 23">
              <a:extLst>
                <a:ext uri="{FF2B5EF4-FFF2-40B4-BE49-F238E27FC236}">
                  <a16:creationId xmlns:a16="http://schemas.microsoft.com/office/drawing/2014/main" id="{7FE65C23-C0EF-BB41-884A-01C2A7356159}"/>
                </a:ext>
              </a:extLst>
            </p:cNvPr>
            <p:cNvSpPr>
              <a:spLocks/>
            </p:cNvSpPr>
            <p:nvPr/>
          </p:nvSpPr>
          <p:spPr bwMode="auto">
            <a:xfrm>
              <a:off x="0" y="14678"/>
              <a:ext cx="1162" cy="1162"/>
            </a:xfrm>
            <a:custGeom>
              <a:avLst/>
              <a:gdLst>
                <a:gd name="T0" fmla="*/ 0 w 1162"/>
                <a:gd name="T1" fmla="+- 0 14679 14679"/>
                <a:gd name="T2" fmla="*/ 14679 h 1162"/>
                <a:gd name="T3" fmla="*/ 0 w 1162"/>
                <a:gd name="T4" fmla="+- 0 15840 14679"/>
                <a:gd name="T5" fmla="*/ 15840 h 1162"/>
                <a:gd name="T6" fmla="*/ 1161 w 1162"/>
                <a:gd name="T7" fmla="+- 0 15840 14679"/>
                <a:gd name="T8" fmla="*/ 15840 h 1162"/>
                <a:gd name="T9" fmla="*/ 0 w 1162"/>
                <a:gd name="T10" fmla="+- 0 14679 14679"/>
                <a:gd name="T11" fmla="*/ 14679 h 1162"/>
              </a:gdLst>
              <a:ahLst/>
              <a:cxnLst>
                <a:cxn ang="0">
                  <a:pos x="T0" y="T2"/>
                </a:cxn>
                <a:cxn ang="0">
                  <a:pos x="T3" y="T5"/>
                </a:cxn>
                <a:cxn ang="0">
                  <a:pos x="T6" y="T8"/>
                </a:cxn>
                <a:cxn ang="0">
                  <a:pos x="T9" y="T11"/>
                </a:cxn>
              </a:cxnLst>
              <a:rect l="0" t="0" r="r" b="b"/>
              <a:pathLst>
                <a:path w="1162" h="1162">
                  <a:moveTo>
                    <a:pt x="0" y="0"/>
                  </a:moveTo>
                  <a:lnTo>
                    <a:pt x="0" y="1161"/>
                  </a:lnTo>
                  <a:lnTo>
                    <a:pt x="1161" y="1161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US" dirty="0"/>
            </a:p>
          </p:txBody>
        </p:sp>
        <p:sp>
          <p:nvSpPr>
            <p:cNvPr id="25" name="Freeform 24">
              <a:extLst>
                <a:ext uri="{FF2B5EF4-FFF2-40B4-BE49-F238E27FC236}">
                  <a16:creationId xmlns:a16="http://schemas.microsoft.com/office/drawing/2014/main" id="{F73F5EB6-53C7-D44C-9003-FB5A81F9890D}"/>
                </a:ext>
              </a:extLst>
            </p:cNvPr>
            <p:cNvSpPr>
              <a:spLocks/>
            </p:cNvSpPr>
            <p:nvPr/>
          </p:nvSpPr>
          <p:spPr bwMode="auto">
            <a:xfrm>
              <a:off x="1221" y="14675"/>
              <a:ext cx="2329" cy="1165"/>
            </a:xfrm>
            <a:custGeom>
              <a:avLst/>
              <a:gdLst>
                <a:gd name="T0" fmla="+- 0 3550 1221"/>
                <a:gd name="T1" fmla="*/ T0 w 2329"/>
                <a:gd name="T2" fmla="+- 0 15840 14676"/>
                <a:gd name="T3" fmla="*/ 15840 h 1165"/>
                <a:gd name="T4" fmla="+- 0 2386 1221"/>
                <a:gd name="T5" fmla="*/ T4 w 2329"/>
                <a:gd name="T6" fmla="+- 0 14676 14676"/>
                <a:gd name="T7" fmla="*/ 14676 h 1165"/>
                <a:gd name="T8" fmla="+- 0 1221 1221"/>
                <a:gd name="T9" fmla="*/ T8 w 2329"/>
                <a:gd name="T10" fmla="+- 0 15840 14676"/>
                <a:gd name="T11" fmla="*/ 15840 h 1165"/>
                <a:gd name="T12" fmla="+- 0 3550 1221"/>
                <a:gd name="T13" fmla="*/ T12 w 2329"/>
                <a:gd name="T14" fmla="+- 0 15840 14676"/>
                <a:gd name="T15" fmla="*/ 15840 h 1165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2329" h="1165">
                  <a:moveTo>
                    <a:pt x="2329" y="1164"/>
                  </a:moveTo>
                  <a:lnTo>
                    <a:pt x="1165" y="0"/>
                  </a:lnTo>
                  <a:lnTo>
                    <a:pt x="0" y="1164"/>
                  </a:lnTo>
                  <a:lnTo>
                    <a:pt x="2329" y="1164"/>
                  </a:ln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235788918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2" pos="7104">
          <p15:clr>
            <a:srgbClr val="FBAE40"/>
          </p15:clr>
        </p15:guide>
        <p15:guide id="3" pos="4344" userDrawn="1">
          <p15:clr>
            <a:srgbClr val="FBAE40"/>
          </p15:clr>
        </p15:guide>
        <p15:guide id="4" pos="4560" userDrawn="1">
          <p15:clr>
            <a:srgbClr val="FBAE40"/>
          </p15:clr>
        </p15:guide>
        <p15:guide id="8" orient="horz" pos="1848" userDrawn="1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art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hart Placeholder 5">
            <a:extLst>
              <a:ext uri="{FF2B5EF4-FFF2-40B4-BE49-F238E27FC236}">
                <a16:creationId xmlns:a16="http://schemas.microsoft.com/office/drawing/2014/main" id="{75992517-0394-6B43-B15D-2A86A34512F3}"/>
              </a:ext>
            </a:extLst>
          </p:cNvPr>
          <p:cNvSpPr>
            <a:spLocks noGrp="1"/>
          </p:cNvSpPr>
          <p:nvPr>
            <p:ph type="chart" sz="quarter" idx="10"/>
          </p:nvPr>
        </p:nvSpPr>
        <p:spPr>
          <a:xfrm>
            <a:off x="952500" y="1939108"/>
            <a:ext cx="10352810" cy="4110702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Click icon to add chart</a:t>
            </a:r>
            <a:endParaRPr lang="en-US" dirty="0"/>
          </a:p>
        </p:txBody>
      </p:sp>
      <p:sp>
        <p:nvSpPr>
          <p:cNvPr id="16" name="Title 1">
            <a:extLst>
              <a:ext uri="{FF2B5EF4-FFF2-40B4-BE49-F238E27FC236}">
                <a16:creationId xmlns:a16="http://schemas.microsoft.com/office/drawing/2014/main" id="{109B023A-F28F-184D-BA48-3F1C0502AE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64023" y="879063"/>
            <a:ext cx="4941477" cy="610863"/>
          </a:xfrm>
          <a:prstGeom prst="rect">
            <a:avLst/>
          </a:prstGeom>
        </p:spPr>
        <p:txBody>
          <a:bodyPr lIns="0" tIns="0" rIns="0" bIns="0" anchor="b" anchorCtr="0">
            <a:normAutofit/>
          </a:bodyPr>
          <a:lstStyle>
            <a:lvl1pPr>
              <a:defRPr sz="4400" b="1" i="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371012B1-809A-45CE-9FED-46D08DC8C42B}"/>
              </a:ext>
            </a:extLst>
          </p:cNvPr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endParaRPr lang="en-US" dirty="0">
              <a:latin typeface="+mn-lt"/>
            </a:endParaRP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FB6FA27-6601-4107-A3C9-808CB4430246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en-US"/>
              <a:t>2023 Copyright HR Profiling Solutions</a:t>
            </a:r>
            <a:endParaRPr lang="en-US" b="0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919432A-F8B5-4A96-AEE6-2E159658D5DD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fld id="{294A09A9-5501-47C1-A89A-A340965A2BE2}" type="slidenum">
              <a:rPr lang="en-US" smtClean="0"/>
              <a:pPr/>
              <a:t>‹#›</a:t>
            </a:fld>
            <a:endParaRPr lang="en-US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06586289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600">
          <p15:clr>
            <a:srgbClr val="FBAE40"/>
          </p15:clr>
        </p15:guide>
        <p15:guide id="2" pos="7080" userDrawn="1">
          <p15:clr>
            <a:srgbClr val="FBAE40"/>
          </p15:clr>
        </p15:guide>
        <p15:guide id="3" pos="2880" userDrawn="1">
          <p15:clr>
            <a:srgbClr val="FBAE40"/>
          </p15:clr>
        </p15:guide>
        <p15:guide id="4" pos="5160" userDrawn="1">
          <p15:clr>
            <a:srgbClr val="FBAE40"/>
          </p15:clr>
        </p15:guide>
        <p15:guide id="5" pos="2520" userDrawn="1">
          <p15:clr>
            <a:srgbClr val="FBAE40"/>
          </p15:clr>
        </p15:guide>
        <p15:guide id="6" pos="4800" userDrawn="1">
          <p15:clr>
            <a:srgbClr val="FBAE40"/>
          </p15:clr>
        </p15:guide>
        <p15:guide id="7" orient="horz" pos="1224" userDrawn="1">
          <p15:clr>
            <a:srgbClr val="FBAE40"/>
          </p15:clr>
        </p15:guide>
        <p15:guide id="8" orient="horz" pos="1392" userDrawn="1">
          <p15:clr>
            <a:srgbClr val="FBAE40"/>
          </p15:clr>
        </p15:guide>
        <p15:guide id="10" orient="horz" pos="552" userDrawn="1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able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itle 1">
            <a:extLst>
              <a:ext uri="{FF2B5EF4-FFF2-40B4-BE49-F238E27FC236}">
                <a16:creationId xmlns:a16="http://schemas.microsoft.com/office/drawing/2014/main" id="{109B023A-F28F-184D-BA48-3F1C0502AE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64023" y="879063"/>
            <a:ext cx="4941477" cy="610863"/>
          </a:xfrm>
          <a:prstGeom prst="rect">
            <a:avLst/>
          </a:prstGeom>
        </p:spPr>
        <p:txBody>
          <a:bodyPr lIns="0" tIns="0" rIns="0" bIns="0" anchor="b" anchorCtr="0">
            <a:normAutofit/>
          </a:bodyPr>
          <a:lstStyle>
            <a:lvl1pPr>
              <a:defRPr sz="4400" b="1" i="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9" name="Table Placeholder 2">
            <a:extLst>
              <a:ext uri="{FF2B5EF4-FFF2-40B4-BE49-F238E27FC236}">
                <a16:creationId xmlns:a16="http://schemas.microsoft.com/office/drawing/2014/main" id="{1506B022-475A-6647-98FF-D5C319A0C7C4}"/>
              </a:ext>
            </a:extLst>
          </p:cNvPr>
          <p:cNvSpPr>
            <a:spLocks noGrp="1"/>
          </p:cNvSpPr>
          <p:nvPr>
            <p:ph type="tbl" sz="quarter" idx="10"/>
          </p:nvPr>
        </p:nvSpPr>
        <p:spPr>
          <a:xfrm>
            <a:off x="952500" y="2209800"/>
            <a:ext cx="10287000" cy="2593109"/>
          </a:xfrm>
        </p:spPr>
        <p:txBody>
          <a:bodyPr/>
          <a:lstStyle/>
          <a:p>
            <a:r>
              <a:rPr lang="en-US"/>
              <a:t>Click icon to add table</a:t>
            </a:r>
            <a:endParaRPr lang="en-US" dirty="0"/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9B2411D2-78FE-46C1-9EA9-C6A882903B53}"/>
              </a:ext>
            </a:extLst>
          </p:cNvPr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endParaRPr lang="en-US" dirty="0">
              <a:latin typeface="+mn-lt"/>
            </a:endParaRP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04DAF8F-82DB-4DBE-9041-71217A4516CB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en-US"/>
              <a:t>2023 Copyright HR Profiling Solutions</a:t>
            </a:r>
            <a:endParaRPr lang="en-US" b="0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82F761B-6706-439D-9C75-43E751AB195C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fld id="{294A09A9-5501-47C1-A89A-A340965A2BE2}" type="slidenum">
              <a:rPr lang="en-US" smtClean="0"/>
              <a:pPr/>
              <a:t>‹#›</a:t>
            </a:fld>
            <a:endParaRPr lang="en-US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40131073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600">
          <p15:clr>
            <a:srgbClr val="FBAE40"/>
          </p15:clr>
        </p15:guide>
        <p15:guide id="2" pos="7080">
          <p15:clr>
            <a:srgbClr val="FBAE40"/>
          </p15:clr>
        </p15:guide>
        <p15:guide id="3" pos="2880">
          <p15:clr>
            <a:srgbClr val="FBAE40"/>
          </p15:clr>
        </p15:guide>
        <p15:guide id="4" pos="5160">
          <p15:clr>
            <a:srgbClr val="FBAE40"/>
          </p15:clr>
        </p15:guide>
        <p15:guide id="5" pos="2520">
          <p15:clr>
            <a:srgbClr val="FBAE40"/>
          </p15:clr>
        </p15:guide>
        <p15:guide id="6" pos="4800">
          <p15:clr>
            <a:srgbClr val="FBAE40"/>
          </p15:clr>
        </p15:guide>
        <p15:guide id="7" orient="horz" pos="1224">
          <p15:clr>
            <a:srgbClr val="FBAE40"/>
          </p15:clr>
        </p15:guide>
        <p15:guide id="8" orient="horz" pos="1392">
          <p15:clr>
            <a:srgbClr val="FBAE40"/>
          </p15:clr>
        </p15:guide>
        <p15:guide id="10" orient="horz" pos="552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ote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>
            <a:extLst>
              <a:ext uri="{FF2B5EF4-FFF2-40B4-BE49-F238E27FC236}">
                <a16:creationId xmlns:a16="http://schemas.microsoft.com/office/drawing/2014/main" id="{A5C37098-CEB2-1E45-989B-3DD92F3B1A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64022" y="2476500"/>
            <a:ext cx="7132320" cy="3289971"/>
          </a:xfrm>
          <a:prstGeom prst="rect">
            <a:avLst/>
          </a:prstGeom>
          <a:ln>
            <a:noFill/>
          </a:ln>
        </p:spPr>
        <p:txBody>
          <a:bodyPr lIns="0" tIns="0" rIns="0" bIns="0" anchor="t" anchorCtr="0">
            <a:normAutofit/>
          </a:bodyPr>
          <a:lstStyle>
            <a:lvl1pPr>
              <a:lnSpc>
                <a:spcPct val="100000"/>
              </a:lnSpc>
              <a:defRPr sz="2800" b="0" i="0">
                <a:solidFill>
                  <a:schemeClr val="bg1"/>
                </a:solidFill>
                <a:latin typeface="+mn-lt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E902327D-DBD4-7A4E-ABF2-A946A559A8AD}"/>
              </a:ext>
            </a:extLst>
          </p:cNvPr>
          <p:cNvSpPr txBox="1"/>
          <p:nvPr userDrawn="1"/>
        </p:nvSpPr>
        <p:spPr>
          <a:xfrm>
            <a:off x="699948" y="548291"/>
            <a:ext cx="1589372" cy="31700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0" b="1" dirty="0">
                <a:solidFill>
                  <a:schemeClr val="bg1"/>
                </a:solidFill>
              </a:rPr>
              <a:t>“</a:t>
            </a:r>
          </a:p>
        </p:txBody>
      </p:sp>
      <p:grpSp>
        <p:nvGrpSpPr>
          <p:cNvPr id="18" name="Group 17">
            <a:extLst>
              <a:ext uri="{FF2B5EF4-FFF2-40B4-BE49-F238E27FC236}">
                <a16:creationId xmlns:a16="http://schemas.microsoft.com/office/drawing/2014/main" id="{6ACB4ADD-D9F4-984E-B29D-A2CF6D19E810}"/>
              </a:ext>
            </a:extLst>
          </p:cNvPr>
          <p:cNvGrpSpPr/>
          <p:nvPr userDrawn="1"/>
        </p:nvGrpSpPr>
        <p:grpSpPr>
          <a:xfrm>
            <a:off x="6362700" y="0"/>
            <a:ext cx="5829298" cy="3235602"/>
            <a:chOff x="5612972" y="1"/>
            <a:chExt cx="6615961" cy="3672246"/>
          </a:xfrm>
        </p:grpSpPr>
        <p:sp>
          <p:nvSpPr>
            <p:cNvPr id="19" name="AutoShape 24">
              <a:extLst>
                <a:ext uri="{FF2B5EF4-FFF2-40B4-BE49-F238E27FC236}">
                  <a16:creationId xmlns:a16="http://schemas.microsoft.com/office/drawing/2014/main" id="{5017C477-A988-7041-8A67-3D8294D6AD7C}"/>
                </a:ext>
              </a:extLst>
            </p:cNvPr>
            <p:cNvSpPr>
              <a:spLocks/>
            </p:cNvSpPr>
            <p:nvPr/>
          </p:nvSpPr>
          <p:spPr bwMode="auto">
            <a:xfrm>
              <a:off x="5612972" y="1"/>
              <a:ext cx="4408998" cy="3672246"/>
            </a:xfrm>
            <a:custGeom>
              <a:avLst/>
              <a:gdLst>
                <a:gd name="T0" fmla="+- 0 8372 6586"/>
                <a:gd name="T1" fmla="*/ T0 w 3578"/>
                <a:gd name="T2" fmla="*/ 591 h 2980"/>
                <a:gd name="T3" fmla="+- 0 7780 6586"/>
                <a:gd name="T4" fmla="*/ T3 w 3578"/>
                <a:gd name="T5" fmla="*/ 0 h 2980"/>
                <a:gd name="T6" fmla="+- 0 6586 6586"/>
                <a:gd name="T7" fmla="*/ T6 w 3578"/>
                <a:gd name="T8" fmla="*/ 0 h 2980"/>
                <a:gd name="T9" fmla="+- 0 7774 6586"/>
                <a:gd name="T10" fmla="*/ T9 w 3578"/>
                <a:gd name="T11" fmla="*/ 1188 h 2980"/>
                <a:gd name="T12" fmla="+- 0 8372 6586"/>
                <a:gd name="T13" fmla="*/ T12 w 3578"/>
                <a:gd name="T14" fmla="*/ 591 h 2980"/>
                <a:gd name="T15" fmla="+- 0 10163 6586"/>
                <a:gd name="T16" fmla="*/ T15 w 3578"/>
                <a:gd name="T17" fmla="*/ 2383 h 2980"/>
                <a:gd name="T18" fmla="+- 0 9566 6586"/>
                <a:gd name="T19" fmla="*/ T18 w 3578"/>
                <a:gd name="T20" fmla="*/ 1786 h 2980"/>
                <a:gd name="T21" fmla="+- 0 8969 6586"/>
                <a:gd name="T22" fmla="*/ T21 w 3578"/>
                <a:gd name="T23" fmla="*/ 2383 h 2980"/>
                <a:gd name="T24" fmla="+- 0 9566 6586"/>
                <a:gd name="T25" fmla="*/ T24 w 3578"/>
                <a:gd name="T26" fmla="*/ 2980 h 2980"/>
                <a:gd name="T27" fmla="+- 0 10163 6586"/>
                <a:gd name="T28" fmla="*/ T27 w 3578"/>
                <a:gd name="T29" fmla="*/ 2383 h 2980"/>
              </a:gdLst>
              <a:ahLst/>
              <a:cxnLst>
                <a:cxn ang="0">
                  <a:pos x="T1" y="T2"/>
                </a:cxn>
                <a:cxn ang="0">
                  <a:pos x="T4" y="T5"/>
                </a:cxn>
                <a:cxn ang="0">
                  <a:pos x="T7" y="T8"/>
                </a:cxn>
                <a:cxn ang="0">
                  <a:pos x="T10" y="T11"/>
                </a:cxn>
                <a:cxn ang="0">
                  <a:pos x="T13" y="T14"/>
                </a:cxn>
                <a:cxn ang="0">
                  <a:pos x="T16" y="T17"/>
                </a:cxn>
                <a:cxn ang="0">
                  <a:pos x="T19" y="T20"/>
                </a:cxn>
                <a:cxn ang="0">
                  <a:pos x="T22" y="T23"/>
                </a:cxn>
                <a:cxn ang="0">
                  <a:pos x="T25" y="T26"/>
                </a:cxn>
                <a:cxn ang="0">
                  <a:pos x="T28" y="T29"/>
                </a:cxn>
              </a:cxnLst>
              <a:rect l="0" t="0" r="r" b="b"/>
              <a:pathLst>
                <a:path w="3578" h="2980">
                  <a:moveTo>
                    <a:pt x="1786" y="591"/>
                  </a:moveTo>
                  <a:lnTo>
                    <a:pt x="1194" y="0"/>
                  </a:lnTo>
                  <a:lnTo>
                    <a:pt x="0" y="0"/>
                  </a:lnTo>
                  <a:lnTo>
                    <a:pt x="1188" y="1188"/>
                  </a:lnTo>
                  <a:lnTo>
                    <a:pt x="1786" y="591"/>
                  </a:lnTo>
                  <a:moveTo>
                    <a:pt x="3577" y="2383"/>
                  </a:moveTo>
                  <a:lnTo>
                    <a:pt x="2980" y="1786"/>
                  </a:lnTo>
                  <a:lnTo>
                    <a:pt x="2383" y="2383"/>
                  </a:lnTo>
                  <a:lnTo>
                    <a:pt x="2980" y="2980"/>
                  </a:lnTo>
                  <a:lnTo>
                    <a:pt x="3577" y="2383"/>
                  </a:lnTo>
                </a:path>
              </a:pathLst>
            </a:custGeom>
            <a:solidFill>
              <a:schemeClr val="accent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US" dirty="0"/>
            </a:p>
          </p:txBody>
        </p:sp>
        <p:sp>
          <p:nvSpPr>
            <p:cNvPr id="20" name="Freeform 19">
              <a:extLst>
                <a:ext uri="{FF2B5EF4-FFF2-40B4-BE49-F238E27FC236}">
                  <a16:creationId xmlns:a16="http://schemas.microsoft.com/office/drawing/2014/main" id="{206D7F37-5DD1-A24E-9CCA-84B2A168554D}"/>
                </a:ext>
              </a:extLst>
            </p:cNvPr>
            <p:cNvSpPr>
              <a:spLocks/>
            </p:cNvSpPr>
            <p:nvPr/>
          </p:nvSpPr>
          <p:spPr bwMode="auto">
            <a:xfrm>
              <a:off x="6341233" y="1463970"/>
              <a:ext cx="2208196" cy="2208277"/>
            </a:xfrm>
            <a:custGeom>
              <a:avLst/>
              <a:gdLst>
                <a:gd name="T0" fmla="+- 0 7774 7177"/>
                <a:gd name="T1" fmla="*/ T0 w 1792"/>
                <a:gd name="T2" fmla="+- 0 1188 1188"/>
                <a:gd name="T3" fmla="*/ 1188 h 1792"/>
                <a:gd name="T4" fmla="+- 0 7177 7177"/>
                <a:gd name="T5" fmla="*/ T4 w 1792"/>
                <a:gd name="T6" fmla="+- 0 1786 1188"/>
                <a:gd name="T7" fmla="*/ 1786 h 1792"/>
                <a:gd name="T8" fmla="+- 0 8372 7177"/>
                <a:gd name="T9" fmla="*/ T8 w 1792"/>
                <a:gd name="T10" fmla="+- 0 2980 1188"/>
                <a:gd name="T11" fmla="*/ 2980 h 1792"/>
                <a:gd name="T12" fmla="+- 0 8969 7177"/>
                <a:gd name="T13" fmla="*/ T12 w 1792"/>
                <a:gd name="T14" fmla="+- 0 2383 1188"/>
                <a:gd name="T15" fmla="*/ 2383 h 1792"/>
                <a:gd name="T16" fmla="+- 0 7774 7177"/>
                <a:gd name="T17" fmla="*/ T16 w 1792"/>
                <a:gd name="T18" fmla="+- 0 1188 1188"/>
                <a:gd name="T19" fmla="*/ 1188 h 1792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  <a:cxn ang="0">
                  <a:pos x="T17" y="T19"/>
                </a:cxn>
              </a:cxnLst>
              <a:rect l="0" t="0" r="r" b="b"/>
              <a:pathLst>
                <a:path w="1792" h="1792">
                  <a:moveTo>
                    <a:pt x="597" y="0"/>
                  </a:moveTo>
                  <a:lnTo>
                    <a:pt x="0" y="598"/>
                  </a:lnTo>
                  <a:lnTo>
                    <a:pt x="1195" y="1792"/>
                  </a:lnTo>
                  <a:lnTo>
                    <a:pt x="1792" y="1195"/>
                  </a:lnTo>
                  <a:lnTo>
                    <a:pt x="597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US" dirty="0"/>
            </a:p>
          </p:txBody>
        </p:sp>
        <p:sp>
          <p:nvSpPr>
            <p:cNvPr id="21" name="Freeform 20">
              <a:extLst>
                <a:ext uri="{FF2B5EF4-FFF2-40B4-BE49-F238E27FC236}">
                  <a16:creationId xmlns:a16="http://schemas.microsoft.com/office/drawing/2014/main" id="{A6E321C8-096C-1B41-B14F-4CA7AE04BB16}"/>
                </a:ext>
              </a:extLst>
            </p:cNvPr>
            <p:cNvSpPr>
              <a:spLocks/>
            </p:cNvSpPr>
            <p:nvPr/>
          </p:nvSpPr>
          <p:spPr bwMode="auto">
            <a:xfrm>
              <a:off x="8555590" y="1"/>
              <a:ext cx="1457754" cy="729520"/>
            </a:xfrm>
            <a:custGeom>
              <a:avLst/>
              <a:gdLst>
                <a:gd name="T0" fmla="+- 0 10158 8975"/>
                <a:gd name="T1" fmla="*/ T0 w 1183"/>
                <a:gd name="T2" fmla="*/ 0 h 592"/>
                <a:gd name="T3" fmla="+- 0 8975 8975"/>
                <a:gd name="T4" fmla="*/ T3 w 1183"/>
                <a:gd name="T5" fmla="*/ 0 h 592"/>
                <a:gd name="T6" fmla="+- 0 9566 8975"/>
                <a:gd name="T7" fmla="*/ T6 w 1183"/>
                <a:gd name="T8" fmla="*/ 591 h 592"/>
                <a:gd name="T9" fmla="+- 0 10158 8975"/>
                <a:gd name="T10" fmla="*/ T9 w 1183"/>
                <a:gd name="T11" fmla="*/ 0 h 592"/>
              </a:gdLst>
              <a:ahLst/>
              <a:cxnLst>
                <a:cxn ang="0">
                  <a:pos x="T1" y="T2"/>
                </a:cxn>
                <a:cxn ang="0">
                  <a:pos x="T4" y="T5"/>
                </a:cxn>
                <a:cxn ang="0">
                  <a:pos x="T7" y="T8"/>
                </a:cxn>
                <a:cxn ang="0">
                  <a:pos x="T10" y="T11"/>
                </a:cxn>
              </a:cxnLst>
              <a:rect l="0" t="0" r="r" b="b"/>
              <a:pathLst>
                <a:path w="1183" h="592">
                  <a:moveTo>
                    <a:pt x="1183" y="0"/>
                  </a:moveTo>
                  <a:lnTo>
                    <a:pt x="0" y="0"/>
                  </a:lnTo>
                  <a:lnTo>
                    <a:pt x="591" y="591"/>
                  </a:lnTo>
                  <a:lnTo>
                    <a:pt x="1183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US" dirty="0"/>
            </a:p>
          </p:txBody>
        </p:sp>
        <p:sp>
          <p:nvSpPr>
            <p:cNvPr id="22" name="Freeform 21">
              <a:extLst>
                <a:ext uri="{FF2B5EF4-FFF2-40B4-BE49-F238E27FC236}">
                  <a16:creationId xmlns:a16="http://schemas.microsoft.com/office/drawing/2014/main" id="{32B3FDD4-EB13-F44F-99D0-BFAB06F00B3A}"/>
                </a:ext>
              </a:extLst>
            </p:cNvPr>
            <p:cNvSpPr>
              <a:spLocks/>
            </p:cNvSpPr>
            <p:nvPr/>
          </p:nvSpPr>
          <p:spPr bwMode="auto">
            <a:xfrm>
              <a:off x="7076887" y="728289"/>
              <a:ext cx="2208196" cy="2208277"/>
            </a:xfrm>
            <a:custGeom>
              <a:avLst/>
              <a:gdLst>
                <a:gd name="T0" fmla="+- 0 8372 7774"/>
                <a:gd name="T1" fmla="*/ T0 w 1792"/>
                <a:gd name="T2" fmla="+- 0 591 591"/>
                <a:gd name="T3" fmla="*/ 591 h 1792"/>
                <a:gd name="T4" fmla="+- 0 7774 7774"/>
                <a:gd name="T5" fmla="*/ T4 w 1792"/>
                <a:gd name="T6" fmla="+- 0 1188 591"/>
                <a:gd name="T7" fmla="*/ 1188 h 1792"/>
                <a:gd name="T8" fmla="+- 0 8969 7774"/>
                <a:gd name="T9" fmla="*/ T8 w 1792"/>
                <a:gd name="T10" fmla="+- 0 2383 591"/>
                <a:gd name="T11" fmla="*/ 2383 h 1792"/>
                <a:gd name="T12" fmla="+- 0 9566 7774"/>
                <a:gd name="T13" fmla="*/ T12 w 1792"/>
                <a:gd name="T14" fmla="+- 0 1786 591"/>
                <a:gd name="T15" fmla="*/ 1786 h 1792"/>
                <a:gd name="T16" fmla="+- 0 8372 7774"/>
                <a:gd name="T17" fmla="*/ T16 w 1792"/>
                <a:gd name="T18" fmla="+- 0 591 591"/>
                <a:gd name="T19" fmla="*/ 591 h 1792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  <a:cxn ang="0">
                  <a:pos x="T17" y="T19"/>
                </a:cxn>
              </a:cxnLst>
              <a:rect l="0" t="0" r="r" b="b"/>
              <a:pathLst>
                <a:path w="1792" h="1792">
                  <a:moveTo>
                    <a:pt x="598" y="0"/>
                  </a:moveTo>
                  <a:lnTo>
                    <a:pt x="0" y="597"/>
                  </a:lnTo>
                  <a:lnTo>
                    <a:pt x="1195" y="1792"/>
                  </a:lnTo>
                  <a:lnTo>
                    <a:pt x="1792" y="1195"/>
                  </a:lnTo>
                  <a:lnTo>
                    <a:pt x="598" y="0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US" dirty="0"/>
            </a:p>
          </p:txBody>
        </p:sp>
        <p:sp>
          <p:nvSpPr>
            <p:cNvPr id="23" name="Freeform 22">
              <a:extLst>
                <a:ext uri="{FF2B5EF4-FFF2-40B4-BE49-F238E27FC236}">
                  <a16:creationId xmlns:a16="http://schemas.microsoft.com/office/drawing/2014/main" id="{A20BCBD2-A735-0C43-8C55-B384372AC62C}"/>
                </a:ext>
              </a:extLst>
            </p:cNvPr>
            <p:cNvSpPr>
              <a:spLocks/>
            </p:cNvSpPr>
            <p:nvPr/>
          </p:nvSpPr>
          <p:spPr bwMode="auto">
            <a:xfrm>
              <a:off x="9285083" y="728289"/>
              <a:ext cx="2943850" cy="2943958"/>
            </a:xfrm>
            <a:custGeom>
              <a:avLst/>
              <a:gdLst>
                <a:gd name="T0" fmla="+- 0 11955 9566"/>
                <a:gd name="T1" fmla="*/ T0 w 2389"/>
                <a:gd name="T2" fmla="+- 0 1786 591"/>
                <a:gd name="T3" fmla="*/ 1786 h 2389"/>
                <a:gd name="T4" fmla="+- 0 10760 9566"/>
                <a:gd name="T5" fmla="*/ T4 w 2389"/>
                <a:gd name="T6" fmla="+- 0 591 591"/>
                <a:gd name="T7" fmla="*/ 591 h 2389"/>
                <a:gd name="T8" fmla="+- 0 9566 9566"/>
                <a:gd name="T9" fmla="*/ T8 w 2389"/>
                <a:gd name="T10" fmla="+- 0 1786 591"/>
                <a:gd name="T11" fmla="*/ 1786 h 2389"/>
                <a:gd name="T12" fmla="+- 0 10760 9566"/>
                <a:gd name="T13" fmla="*/ T12 w 2389"/>
                <a:gd name="T14" fmla="+- 0 2980 591"/>
                <a:gd name="T15" fmla="*/ 2980 h 2389"/>
                <a:gd name="T16" fmla="+- 0 11955 9566"/>
                <a:gd name="T17" fmla="*/ T16 w 2389"/>
                <a:gd name="T18" fmla="+- 0 1786 591"/>
                <a:gd name="T19" fmla="*/ 1786 h 2389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  <a:cxn ang="0">
                  <a:pos x="T17" y="T19"/>
                </a:cxn>
              </a:cxnLst>
              <a:rect l="0" t="0" r="r" b="b"/>
              <a:pathLst>
                <a:path w="2389" h="2389">
                  <a:moveTo>
                    <a:pt x="2389" y="1195"/>
                  </a:moveTo>
                  <a:lnTo>
                    <a:pt x="1194" y="0"/>
                  </a:lnTo>
                  <a:lnTo>
                    <a:pt x="0" y="1195"/>
                  </a:lnTo>
                  <a:lnTo>
                    <a:pt x="1194" y="2389"/>
                  </a:lnTo>
                  <a:lnTo>
                    <a:pt x="2389" y="1195"/>
                  </a:lnTo>
                </a:path>
              </a:pathLst>
            </a:custGeom>
            <a:solidFill>
              <a:schemeClr val="accent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US" dirty="0"/>
            </a:p>
          </p:txBody>
        </p:sp>
      </p:grpSp>
      <p:grpSp>
        <p:nvGrpSpPr>
          <p:cNvPr id="24" name="Group 23">
            <a:extLst>
              <a:ext uri="{FF2B5EF4-FFF2-40B4-BE49-F238E27FC236}">
                <a16:creationId xmlns:a16="http://schemas.microsoft.com/office/drawing/2014/main" id="{669A90A7-BF26-684E-8C8B-638053DA1234}"/>
              </a:ext>
            </a:extLst>
          </p:cNvPr>
          <p:cNvGrpSpPr>
            <a:grpSpLocks/>
          </p:cNvGrpSpPr>
          <p:nvPr userDrawn="1"/>
        </p:nvGrpSpPr>
        <p:grpSpPr bwMode="auto">
          <a:xfrm rot="16200000" flipV="1">
            <a:off x="0" y="3900132"/>
            <a:ext cx="2959226" cy="2959226"/>
            <a:chOff x="0" y="12289"/>
            <a:chExt cx="3550" cy="3551"/>
          </a:xfrm>
        </p:grpSpPr>
        <p:sp>
          <p:nvSpPr>
            <p:cNvPr id="25" name="Freeform 24">
              <a:extLst>
                <a:ext uri="{FF2B5EF4-FFF2-40B4-BE49-F238E27FC236}">
                  <a16:creationId xmlns:a16="http://schemas.microsoft.com/office/drawing/2014/main" id="{861D8E86-886A-8744-BC4C-FE82B02438F1}"/>
                </a:ext>
              </a:extLst>
            </p:cNvPr>
            <p:cNvSpPr>
              <a:spLocks/>
            </p:cNvSpPr>
            <p:nvPr/>
          </p:nvSpPr>
          <p:spPr bwMode="auto">
            <a:xfrm>
              <a:off x="0" y="12289"/>
              <a:ext cx="1789" cy="2386"/>
            </a:xfrm>
            <a:custGeom>
              <a:avLst/>
              <a:gdLst>
                <a:gd name="T0" fmla="*/ 0 w 1789"/>
                <a:gd name="T1" fmla="+- 0 12290 12290"/>
                <a:gd name="T2" fmla="*/ 12290 h 2386"/>
                <a:gd name="T3" fmla="*/ 0 w 1789"/>
                <a:gd name="T4" fmla="+- 0 13484 12290"/>
                <a:gd name="T5" fmla="*/ 13484 h 2386"/>
                <a:gd name="T6" fmla="*/ 1192 w 1789"/>
                <a:gd name="T7" fmla="+- 0 14676 12290"/>
                <a:gd name="T8" fmla="*/ 14676 h 2386"/>
                <a:gd name="T9" fmla="*/ 1789 w 1789"/>
                <a:gd name="T10" fmla="+- 0 14079 12290"/>
                <a:gd name="T11" fmla="*/ 14079 h 2386"/>
                <a:gd name="T12" fmla="*/ 0 w 1789"/>
                <a:gd name="T13" fmla="+- 0 12290 12290"/>
                <a:gd name="T14" fmla="*/ 12290 h 2386"/>
              </a:gdLst>
              <a:ahLst/>
              <a:cxnLst>
                <a:cxn ang="0">
                  <a:pos x="T0" y="T2"/>
                </a:cxn>
                <a:cxn ang="0">
                  <a:pos x="T3" y="T5"/>
                </a:cxn>
                <a:cxn ang="0">
                  <a:pos x="T6" y="T8"/>
                </a:cxn>
                <a:cxn ang="0">
                  <a:pos x="T9" y="T11"/>
                </a:cxn>
                <a:cxn ang="0">
                  <a:pos x="T12" y="T14"/>
                </a:cxn>
              </a:cxnLst>
              <a:rect l="0" t="0" r="r" b="b"/>
              <a:pathLst>
                <a:path w="1789" h="2386">
                  <a:moveTo>
                    <a:pt x="0" y="0"/>
                  </a:moveTo>
                  <a:lnTo>
                    <a:pt x="0" y="1194"/>
                  </a:lnTo>
                  <a:lnTo>
                    <a:pt x="1192" y="2386"/>
                  </a:lnTo>
                  <a:lnTo>
                    <a:pt x="1789" y="178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US" dirty="0"/>
            </a:p>
          </p:txBody>
        </p:sp>
        <p:sp>
          <p:nvSpPr>
            <p:cNvPr id="26" name="Freeform 25">
              <a:extLst>
                <a:ext uri="{FF2B5EF4-FFF2-40B4-BE49-F238E27FC236}">
                  <a16:creationId xmlns:a16="http://schemas.microsoft.com/office/drawing/2014/main" id="{2D967470-E96E-8843-AAD2-E0C8B8077934}"/>
                </a:ext>
              </a:extLst>
            </p:cNvPr>
            <p:cNvSpPr>
              <a:spLocks/>
            </p:cNvSpPr>
            <p:nvPr/>
          </p:nvSpPr>
          <p:spPr bwMode="auto">
            <a:xfrm>
              <a:off x="0" y="14678"/>
              <a:ext cx="1162" cy="1162"/>
            </a:xfrm>
            <a:custGeom>
              <a:avLst/>
              <a:gdLst>
                <a:gd name="T0" fmla="*/ 0 w 1162"/>
                <a:gd name="T1" fmla="+- 0 14679 14679"/>
                <a:gd name="T2" fmla="*/ 14679 h 1162"/>
                <a:gd name="T3" fmla="*/ 0 w 1162"/>
                <a:gd name="T4" fmla="+- 0 15840 14679"/>
                <a:gd name="T5" fmla="*/ 15840 h 1162"/>
                <a:gd name="T6" fmla="*/ 1161 w 1162"/>
                <a:gd name="T7" fmla="+- 0 15840 14679"/>
                <a:gd name="T8" fmla="*/ 15840 h 1162"/>
                <a:gd name="T9" fmla="*/ 0 w 1162"/>
                <a:gd name="T10" fmla="+- 0 14679 14679"/>
                <a:gd name="T11" fmla="*/ 14679 h 1162"/>
              </a:gdLst>
              <a:ahLst/>
              <a:cxnLst>
                <a:cxn ang="0">
                  <a:pos x="T0" y="T2"/>
                </a:cxn>
                <a:cxn ang="0">
                  <a:pos x="T3" y="T5"/>
                </a:cxn>
                <a:cxn ang="0">
                  <a:pos x="T6" y="T8"/>
                </a:cxn>
                <a:cxn ang="0">
                  <a:pos x="T9" y="T11"/>
                </a:cxn>
              </a:cxnLst>
              <a:rect l="0" t="0" r="r" b="b"/>
              <a:pathLst>
                <a:path w="1162" h="1162">
                  <a:moveTo>
                    <a:pt x="0" y="0"/>
                  </a:moveTo>
                  <a:lnTo>
                    <a:pt x="0" y="1161"/>
                  </a:lnTo>
                  <a:lnTo>
                    <a:pt x="1161" y="116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US" dirty="0"/>
            </a:p>
          </p:txBody>
        </p:sp>
        <p:sp>
          <p:nvSpPr>
            <p:cNvPr id="27" name="Freeform 26">
              <a:extLst>
                <a:ext uri="{FF2B5EF4-FFF2-40B4-BE49-F238E27FC236}">
                  <a16:creationId xmlns:a16="http://schemas.microsoft.com/office/drawing/2014/main" id="{C8A27D09-765D-3949-BCCA-238C3514D4CF}"/>
                </a:ext>
              </a:extLst>
            </p:cNvPr>
            <p:cNvSpPr>
              <a:spLocks/>
            </p:cNvSpPr>
            <p:nvPr/>
          </p:nvSpPr>
          <p:spPr bwMode="auto">
            <a:xfrm>
              <a:off x="1221" y="14675"/>
              <a:ext cx="2329" cy="1165"/>
            </a:xfrm>
            <a:custGeom>
              <a:avLst/>
              <a:gdLst>
                <a:gd name="T0" fmla="+- 0 3550 1221"/>
                <a:gd name="T1" fmla="*/ T0 w 2329"/>
                <a:gd name="T2" fmla="+- 0 15840 14676"/>
                <a:gd name="T3" fmla="*/ 15840 h 1165"/>
                <a:gd name="T4" fmla="+- 0 2386 1221"/>
                <a:gd name="T5" fmla="*/ T4 w 2329"/>
                <a:gd name="T6" fmla="+- 0 14676 14676"/>
                <a:gd name="T7" fmla="*/ 14676 h 1165"/>
                <a:gd name="T8" fmla="+- 0 1221 1221"/>
                <a:gd name="T9" fmla="*/ T8 w 2329"/>
                <a:gd name="T10" fmla="+- 0 15840 14676"/>
                <a:gd name="T11" fmla="*/ 15840 h 1165"/>
                <a:gd name="T12" fmla="+- 0 3550 1221"/>
                <a:gd name="T13" fmla="*/ T12 w 2329"/>
                <a:gd name="T14" fmla="+- 0 15840 14676"/>
                <a:gd name="T15" fmla="*/ 15840 h 1165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2329" h="1165">
                  <a:moveTo>
                    <a:pt x="2329" y="1164"/>
                  </a:moveTo>
                  <a:lnTo>
                    <a:pt x="1165" y="0"/>
                  </a:lnTo>
                  <a:lnTo>
                    <a:pt x="0" y="1164"/>
                  </a:lnTo>
                  <a:lnTo>
                    <a:pt x="2329" y="1164"/>
                  </a:lnTo>
                </a:path>
              </a:pathLst>
            </a:custGeom>
            <a:solidFill>
              <a:schemeClr val="accent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1447829211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pos="600">
          <p15:clr>
            <a:srgbClr val="FBAE40"/>
          </p15:clr>
        </p15:guide>
        <p15:guide id="2" pos="7080" userDrawn="1">
          <p15:clr>
            <a:srgbClr val="FBAE40"/>
          </p15:clr>
        </p15:guide>
        <p15:guide id="3" pos="2880" userDrawn="1">
          <p15:clr>
            <a:srgbClr val="FBAE40"/>
          </p15:clr>
        </p15:guide>
        <p15:guide id="4" pos="5160" userDrawn="1">
          <p15:clr>
            <a:srgbClr val="FBAE40"/>
          </p15:clr>
        </p15:guide>
        <p15:guide id="5" pos="2520" userDrawn="1">
          <p15:clr>
            <a:srgbClr val="FBAE40"/>
          </p15:clr>
        </p15:guide>
        <p15:guide id="6" pos="4800" userDrawn="1">
          <p15:clr>
            <a:srgbClr val="FBAE40"/>
          </p15:clr>
        </p15:guide>
        <p15:guide id="7" orient="horz" pos="1560">
          <p15:clr>
            <a:srgbClr val="FBAE40"/>
          </p15:clr>
        </p15:guide>
        <p15:guide id="8" orient="horz" pos="1752" userDrawn="1">
          <p15:clr>
            <a:srgbClr val="FBAE40"/>
          </p15:clr>
        </p15:guide>
        <p15:guide id="9" orient="horz" pos="1248" userDrawn="1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am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5" name="Group 24">
            <a:extLst>
              <a:ext uri="{FF2B5EF4-FFF2-40B4-BE49-F238E27FC236}">
                <a16:creationId xmlns:a16="http://schemas.microsoft.com/office/drawing/2014/main" id="{A7D9F21A-75CF-6045-8FA1-C4F4E21B699C}"/>
              </a:ext>
            </a:extLst>
          </p:cNvPr>
          <p:cNvGrpSpPr>
            <a:grpSpLocks/>
          </p:cNvGrpSpPr>
          <p:nvPr userDrawn="1"/>
        </p:nvGrpSpPr>
        <p:grpSpPr bwMode="auto">
          <a:xfrm rot="16200000" flipV="1">
            <a:off x="0" y="3900132"/>
            <a:ext cx="2959226" cy="2959226"/>
            <a:chOff x="0" y="12289"/>
            <a:chExt cx="3550" cy="3551"/>
          </a:xfrm>
        </p:grpSpPr>
        <p:sp>
          <p:nvSpPr>
            <p:cNvPr id="26" name="Freeform 25">
              <a:extLst>
                <a:ext uri="{FF2B5EF4-FFF2-40B4-BE49-F238E27FC236}">
                  <a16:creationId xmlns:a16="http://schemas.microsoft.com/office/drawing/2014/main" id="{AEA7E377-BB07-FA43-B532-10A92EE030B0}"/>
                </a:ext>
              </a:extLst>
            </p:cNvPr>
            <p:cNvSpPr>
              <a:spLocks/>
            </p:cNvSpPr>
            <p:nvPr/>
          </p:nvSpPr>
          <p:spPr bwMode="auto">
            <a:xfrm>
              <a:off x="0" y="12289"/>
              <a:ext cx="1789" cy="2386"/>
            </a:xfrm>
            <a:custGeom>
              <a:avLst/>
              <a:gdLst>
                <a:gd name="T0" fmla="*/ 0 w 1789"/>
                <a:gd name="T1" fmla="+- 0 12290 12290"/>
                <a:gd name="T2" fmla="*/ 12290 h 2386"/>
                <a:gd name="T3" fmla="*/ 0 w 1789"/>
                <a:gd name="T4" fmla="+- 0 13484 12290"/>
                <a:gd name="T5" fmla="*/ 13484 h 2386"/>
                <a:gd name="T6" fmla="*/ 1192 w 1789"/>
                <a:gd name="T7" fmla="+- 0 14676 12290"/>
                <a:gd name="T8" fmla="*/ 14676 h 2386"/>
                <a:gd name="T9" fmla="*/ 1789 w 1789"/>
                <a:gd name="T10" fmla="+- 0 14079 12290"/>
                <a:gd name="T11" fmla="*/ 14079 h 2386"/>
                <a:gd name="T12" fmla="*/ 0 w 1789"/>
                <a:gd name="T13" fmla="+- 0 12290 12290"/>
                <a:gd name="T14" fmla="*/ 12290 h 2386"/>
              </a:gdLst>
              <a:ahLst/>
              <a:cxnLst>
                <a:cxn ang="0">
                  <a:pos x="T0" y="T2"/>
                </a:cxn>
                <a:cxn ang="0">
                  <a:pos x="T3" y="T5"/>
                </a:cxn>
                <a:cxn ang="0">
                  <a:pos x="T6" y="T8"/>
                </a:cxn>
                <a:cxn ang="0">
                  <a:pos x="T9" y="T11"/>
                </a:cxn>
                <a:cxn ang="0">
                  <a:pos x="T12" y="T14"/>
                </a:cxn>
              </a:cxnLst>
              <a:rect l="0" t="0" r="r" b="b"/>
              <a:pathLst>
                <a:path w="1789" h="2386">
                  <a:moveTo>
                    <a:pt x="0" y="0"/>
                  </a:moveTo>
                  <a:lnTo>
                    <a:pt x="0" y="1194"/>
                  </a:lnTo>
                  <a:lnTo>
                    <a:pt x="1192" y="2386"/>
                  </a:lnTo>
                  <a:lnTo>
                    <a:pt x="1789" y="178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US" dirty="0"/>
            </a:p>
          </p:txBody>
        </p:sp>
        <p:sp>
          <p:nvSpPr>
            <p:cNvPr id="27" name="Freeform 26">
              <a:extLst>
                <a:ext uri="{FF2B5EF4-FFF2-40B4-BE49-F238E27FC236}">
                  <a16:creationId xmlns:a16="http://schemas.microsoft.com/office/drawing/2014/main" id="{F18DE645-B3D5-2F4E-AAD6-002FEF13A310}"/>
                </a:ext>
              </a:extLst>
            </p:cNvPr>
            <p:cNvSpPr>
              <a:spLocks/>
            </p:cNvSpPr>
            <p:nvPr/>
          </p:nvSpPr>
          <p:spPr bwMode="auto">
            <a:xfrm>
              <a:off x="0" y="14678"/>
              <a:ext cx="1162" cy="1162"/>
            </a:xfrm>
            <a:custGeom>
              <a:avLst/>
              <a:gdLst>
                <a:gd name="T0" fmla="*/ 0 w 1162"/>
                <a:gd name="T1" fmla="+- 0 14679 14679"/>
                <a:gd name="T2" fmla="*/ 14679 h 1162"/>
                <a:gd name="T3" fmla="*/ 0 w 1162"/>
                <a:gd name="T4" fmla="+- 0 15840 14679"/>
                <a:gd name="T5" fmla="*/ 15840 h 1162"/>
                <a:gd name="T6" fmla="*/ 1161 w 1162"/>
                <a:gd name="T7" fmla="+- 0 15840 14679"/>
                <a:gd name="T8" fmla="*/ 15840 h 1162"/>
                <a:gd name="T9" fmla="*/ 0 w 1162"/>
                <a:gd name="T10" fmla="+- 0 14679 14679"/>
                <a:gd name="T11" fmla="*/ 14679 h 1162"/>
              </a:gdLst>
              <a:ahLst/>
              <a:cxnLst>
                <a:cxn ang="0">
                  <a:pos x="T0" y="T2"/>
                </a:cxn>
                <a:cxn ang="0">
                  <a:pos x="T3" y="T5"/>
                </a:cxn>
                <a:cxn ang="0">
                  <a:pos x="T6" y="T8"/>
                </a:cxn>
                <a:cxn ang="0">
                  <a:pos x="T9" y="T11"/>
                </a:cxn>
              </a:cxnLst>
              <a:rect l="0" t="0" r="r" b="b"/>
              <a:pathLst>
                <a:path w="1162" h="1162">
                  <a:moveTo>
                    <a:pt x="0" y="0"/>
                  </a:moveTo>
                  <a:lnTo>
                    <a:pt x="0" y="1161"/>
                  </a:lnTo>
                  <a:lnTo>
                    <a:pt x="1161" y="116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US" dirty="0"/>
            </a:p>
          </p:txBody>
        </p:sp>
        <p:sp>
          <p:nvSpPr>
            <p:cNvPr id="36" name="Freeform 35">
              <a:extLst>
                <a:ext uri="{FF2B5EF4-FFF2-40B4-BE49-F238E27FC236}">
                  <a16:creationId xmlns:a16="http://schemas.microsoft.com/office/drawing/2014/main" id="{B90F6499-BA50-2340-A026-32C79B6BFAF4}"/>
                </a:ext>
              </a:extLst>
            </p:cNvPr>
            <p:cNvSpPr>
              <a:spLocks/>
            </p:cNvSpPr>
            <p:nvPr/>
          </p:nvSpPr>
          <p:spPr bwMode="auto">
            <a:xfrm>
              <a:off x="1221" y="14675"/>
              <a:ext cx="2329" cy="1165"/>
            </a:xfrm>
            <a:custGeom>
              <a:avLst/>
              <a:gdLst>
                <a:gd name="T0" fmla="+- 0 3550 1221"/>
                <a:gd name="T1" fmla="*/ T0 w 2329"/>
                <a:gd name="T2" fmla="+- 0 15840 14676"/>
                <a:gd name="T3" fmla="*/ 15840 h 1165"/>
                <a:gd name="T4" fmla="+- 0 2386 1221"/>
                <a:gd name="T5" fmla="*/ T4 w 2329"/>
                <a:gd name="T6" fmla="+- 0 14676 14676"/>
                <a:gd name="T7" fmla="*/ 14676 h 1165"/>
                <a:gd name="T8" fmla="+- 0 1221 1221"/>
                <a:gd name="T9" fmla="*/ T8 w 2329"/>
                <a:gd name="T10" fmla="+- 0 15840 14676"/>
                <a:gd name="T11" fmla="*/ 15840 h 1165"/>
                <a:gd name="T12" fmla="+- 0 3550 1221"/>
                <a:gd name="T13" fmla="*/ T12 w 2329"/>
                <a:gd name="T14" fmla="+- 0 15840 14676"/>
                <a:gd name="T15" fmla="*/ 15840 h 1165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2329" h="1165">
                  <a:moveTo>
                    <a:pt x="2329" y="1164"/>
                  </a:moveTo>
                  <a:lnTo>
                    <a:pt x="1165" y="0"/>
                  </a:lnTo>
                  <a:lnTo>
                    <a:pt x="0" y="1164"/>
                  </a:lnTo>
                  <a:lnTo>
                    <a:pt x="2329" y="1164"/>
                  </a:lnTo>
                </a:path>
              </a:pathLst>
            </a:custGeom>
            <a:solidFill>
              <a:schemeClr val="accent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US" dirty="0"/>
            </a:p>
          </p:txBody>
        </p:sp>
      </p:grpSp>
      <p:sp>
        <p:nvSpPr>
          <p:cNvPr id="38" name="Picture Placeholder 25">
            <a:extLst>
              <a:ext uri="{FF2B5EF4-FFF2-40B4-BE49-F238E27FC236}">
                <a16:creationId xmlns:a16="http://schemas.microsoft.com/office/drawing/2014/main" id="{2274C164-503B-E746-A155-849A9BC2406E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>
          <a:xfrm>
            <a:off x="954268" y="2572883"/>
            <a:ext cx="2118245" cy="2037217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61" name="Title 1">
            <a:extLst>
              <a:ext uri="{FF2B5EF4-FFF2-40B4-BE49-F238E27FC236}">
                <a16:creationId xmlns:a16="http://schemas.microsoft.com/office/drawing/2014/main" id="{E2F20AFE-B282-5146-B0D6-F2FC1B6D303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64022" y="879063"/>
            <a:ext cx="7532277" cy="610863"/>
          </a:xfrm>
          <a:prstGeom prst="rect">
            <a:avLst/>
          </a:prstGeom>
        </p:spPr>
        <p:txBody>
          <a:bodyPr lIns="0" tIns="0" rIns="0" bIns="0" anchor="b" anchorCtr="0">
            <a:normAutofit/>
          </a:bodyPr>
          <a:lstStyle>
            <a:lvl1pPr>
              <a:defRPr sz="4400" b="1" i="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cxnSp>
        <p:nvCxnSpPr>
          <p:cNvPr id="62" name="Straight Connector 61">
            <a:extLst>
              <a:ext uri="{FF2B5EF4-FFF2-40B4-BE49-F238E27FC236}">
                <a16:creationId xmlns:a16="http://schemas.microsoft.com/office/drawing/2014/main" id="{F777D2F0-DE3F-8343-B97A-E7FA440532FD}"/>
              </a:ext>
            </a:extLst>
          </p:cNvPr>
          <p:cNvCxnSpPr>
            <a:cxnSpLocks/>
          </p:cNvCxnSpPr>
          <p:nvPr userDrawn="1"/>
        </p:nvCxnSpPr>
        <p:spPr>
          <a:xfrm>
            <a:off x="952500" y="1939108"/>
            <a:ext cx="2133600" cy="0"/>
          </a:xfrm>
          <a:prstGeom prst="line">
            <a:avLst/>
          </a:prstGeom>
          <a:ln w="101600">
            <a:solidFill>
              <a:schemeClr val="tx1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63" name="Picture Placeholder 25">
            <a:extLst>
              <a:ext uri="{FF2B5EF4-FFF2-40B4-BE49-F238E27FC236}">
                <a16:creationId xmlns:a16="http://schemas.microsoft.com/office/drawing/2014/main" id="{AF1B5ED8-33F6-FB44-AA92-F0D227BB310C}"/>
              </a:ext>
            </a:extLst>
          </p:cNvPr>
          <p:cNvSpPr>
            <a:spLocks noGrp="1"/>
          </p:cNvSpPr>
          <p:nvPr>
            <p:ph type="pic" sz="quarter" idx="24"/>
          </p:nvPr>
        </p:nvSpPr>
        <p:spPr>
          <a:xfrm>
            <a:off x="3658280" y="2572883"/>
            <a:ext cx="2118245" cy="2037217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72" name="Text Placeholder 29">
            <a:extLst>
              <a:ext uri="{FF2B5EF4-FFF2-40B4-BE49-F238E27FC236}">
                <a16:creationId xmlns:a16="http://schemas.microsoft.com/office/drawing/2014/main" id="{0D824BDD-2D23-C943-8FE9-60B7B23B5ECD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952500" y="5393169"/>
            <a:ext cx="2133600" cy="369332"/>
          </a:xfrm>
        </p:spPr>
        <p:txBody>
          <a:bodyPr lIns="0" tIns="0" rIns="0" bIns="0">
            <a:noAutofit/>
          </a:bodyPr>
          <a:lstStyle>
            <a:lvl1pPr marL="0" indent="0">
              <a:buNone/>
              <a:defRPr sz="1400" b="0" i="0">
                <a:solidFill>
                  <a:schemeClr val="bg1"/>
                </a:solidFill>
                <a:latin typeface="+mn-lt"/>
              </a:defRPr>
            </a:lvl1pPr>
            <a:lvl2pPr>
              <a:defRPr sz="4000"/>
            </a:lvl2pPr>
            <a:lvl3pPr>
              <a:defRPr sz="4000"/>
            </a:lvl3pPr>
            <a:lvl4pPr>
              <a:defRPr sz="4000"/>
            </a:lvl4pPr>
            <a:lvl5pPr>
              <a:defRPr sz="40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3" name="Text Placeholder 29">
            <a:extLst>
              <a:ext uri="{FF2B5EF4-FFF2-40B4-BE49-F238E27FC236}">
                <a16:creationId xmlns:a16="http://schemas.microsoft.com/office/drawing/2014/main" id="{2F3D441E-DFB1-084B-8192-C6CBECCA40B9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952500" y="4986745"/>
            <a:ext cx="2133600" cy="205837"/>
          </a:xfrm>
        </p:spPr>
        <p:txBody>
          <a:bodyPr lIns="0" tIns="0" rIns="0" bIns="0">
            <a:noAutofit/>
          </a:bodyPr>
          <a:lstStyle>
            <a:lvl1pPr marL="0" indent="0">
              <a:spcBef>
                <a:spcPts val="400"/>
              </a:spcBef>
              <a:buNone/>
              <a:defRPr sz="1800" b="0" i="0" spc="0" baseline="0">
                <a:solidFill>
                  <a:schemeClr val="bg1"/>
                </a:solidFill>
                <a:latin typeface="+mj-lt"/>
              </a:defRPr>
            </a:lvl1pPr>
            <a:lvl2pPr>
              <a:defRPr sz="4000"/>
            </a:lvl2pPr>
            <a:lvl3pPr>
              <a:defRPr sz="4000"/>
            </a:lvl3pPr>
            <a:lvl4pPr>
              <a:defRPr sz="4000"/>
            </a:lvl4pPr>
            <a:lvl5pPr>
              <a:defRPr sz="40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4" name="Text Placeholder 29">
            <a:extLst>
              <a:ext uri="{FF2B5EF4-FFF2-40B4-BE49-F238E27FC236}">
                <a16:creationId xmlns:a16="http://schemas.microsoft.com/office/drawing/2014/main" id="{25797825-E7AE-2C41-A965-E6F0D70D974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3663042" y="5393169"/>
            <a:ext cx="2128157" cy="369332"/>
          </a:xfrm>
        </p:spPr>
        <p:txBody>
          <a:bodyPr lIns="0" tIns="0" rIns="0" bIns="0">
            <a:noAutofit/>
          </a:bodyPr>
          <a:lstStyle>
            <a:lvl1pPr marL="0" indent="0">
              <a:buNone/>
              <a:defRPr sz="1400" b="0" i="0">
                <a:solidFill>
                  <a:schemeClr val="bg1"/>
                </a:solidFill>
                <a:latin typeface="+mn-lt"/>
              </a:defRPr>
            </a:lvl1pPr>
            <a:lvl2pPr>
              <a:defRPr sz="4000"/>
            </a:lvl2pPr>
            <a:lvl3pPr>
              <a:defRPr sz="4000"/>
            </a:lvl3pPr>
            <a:lvl4pPr>
              <a:defRPr sz="4000"/>
            </a:lvl4pPr>
            <a:lvl5pPr>
              <a:defRPr sz="40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5" name="Text Placeholder 29">
            <a:extLst>
              <a:ext uri="{FF2B5EF4-FFF2-40B4-BE49-F238E27FC236}">
                <a16:creationId xmlns:a16="http://schemas.microsoft.com/office/drawing/2014/main" id="{63C1927C-E23B-204E-9F3A-2A67D2BF702C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3663042" y="4986745"/>
            <a:ext cx="2128157" cy="205837"/>
          </a:xfrm>
        </p:spPr>
        <p:txBody>
          <a:bodyPr lIns="0" tIns="0" rIns="0" bIns="0">
            <a:noAutofit/>
          </a:bodyPr>
          <a:lstStyle>
            <a:lvl1pPr marL="0" indent="0">
              <a:spcBef>
                <a:spcPts val="400"/>
              </a:spcBef>
              <a:buNone/>
              <a:defRPr sz="1800" b="0" i="0" spc="0" baseline="0">
                <a:solidFill>
                  <a:schemeClr val="bg1"/>
                </a:solidFill>
                <a:latin typeface="+mj-lt"/>
              </a:defRPr>
            </a:lvl1pPr>
            <a:lvl2pPr>
              <a:defRPr sz="4000"/>
            </a:lvl2pPr>
            <a:lvl3pPr>
              <a:defRPr sz="4000"/>
            </a:lvl3pPr>
            <a:lvl4pPr>
              <a:defRPr sz="4000"/>
            </a:lvl4pPr>
            <a:lvl5pPr>
              <a:defRPr sz="40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6" name="Text Placeholder 29">
            <a:extLst>
              <a:ext uri="{FF2B5EF4-FFF2-40B4-BE49-F238E27FC236}">
                <a16:creationId xmlns:a16="http://schemas.microsoft.com/office/drawing/2014/main" id="{EC81F0F5-C204-7248-A336-A655814A8A34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6367054" y="5393169"/>
            <a:ext cx="2129245" cy="369332"/>
          </a:xfrm>
        </p:spPr>
        <p:txBody>
          <a:bodyPr lIns="0" tIns="0" rIns="0" bIns="0">
            <a:noAutofit/>
          </a:bodyPr>
          <a:lstStyle>
            <a:lvl1pPr marL="0" indent="0">
              <a:buNone/>
              <a:defRPr sz="1400" b="0" i="0">
                <a:solidFill>
                  <a:schemeClr val="bg1"/>
                </a:solidFill>
                <a:latin typeface="+mn-lt"/>
              </a:defRPr>
            </a:lvl1pPr>
            <a:lvl2pPr>
              <a:defRPr sz="4000"/>
            </a:lvl2pPr>
            <a:lvl3pPr>
              <a:defRPr sz="4000"/>
            </a:lvl3pPr>
            <a:lvl4pPr>
              <a:defRPr sz="4000"/>
            </a:lvl4pPr>
            <a:lvl5pPr>
              <a:defRPr sz="40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7" name="Text Placeholder 29">
            <a:extLst>
              <a:ext uri="{FF2B5EF4-FFF2-40B4-BE49-F238E27FC236}">
                <a16:creationId xmlns:a16="http://schemas.microsoft.com/office/drawing/2014/main" id="{C9FEF82E-4E9C-8343-9D36-C4A00D7137CC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6367054" y="4986745"/>
            <a:ext cx="2129245" cy="205837"/>
          </a:xfrm>
        </p:spPr>
        <p:txBody>
          <a:bodyPr lIns="0" tIns="0" rIns="0" bIns="0">
            <a:noAutofit/>
          </a:bodyPr>
          <a:lstStyle>
            <a:lvl1pPr marL="0" indent="0">
              <a:spcBef>
                <a:spcPts val="400"/>
              </a:spcBef>
              <a:buNone/>
              <a:defRPr sz="1800" b="0" i="0" spc="0" baseline="0">
                <a:solidFill>
                  <a:schemeClr val="bg1"/>
                </a:solidFill>
                <a:latin typeface="+mj-lt"/>
              </a:defRPr>
            </a:lvl1pPr>
            <a:lvl2pPr>
              <a:defRPr sz="4000"/>
            </a:lvl2pPr>
            <a:lvl3pPr>
              <a:defRPr sz="4000"/>
            </a:lvl3pPr>
            <a:lvl4pPr>
              <a:defRPr sz="4000"/>
            </a:lvl4pPr>
            <a:lvl5pPr>
              <a:defRPr sz="40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8" name="Text Placeholder 29">
            <a:extLst>
              <a:ext uri="{FF2B5EF4-FFF2-40B4-BE49-F238E27FC236}">
                <a16:creationId xmlns:a16="http://schemas.microsoft.com/office/drawing/2014/main" id="{F8AF6664-A005-7A42-9AEF-C5AA5603E49D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9110254" y="5393169"/>
            <a:ext cx="2129245" cy="369332"/>
          </a:xfrm>
        </p:spPr>
        <p:txBody>
          <a:bodyPr lIns="0" tIns="0" rIns="0" bIns="0">
            <a:noAutofit/>
          </a:bodyPr>
          <a:lstStyle>
            <a:lvl1pPr marL="0" indent="0">
              <a:buNone/>
              <a:defRPr sz="1400" b="0" i="0">
                <a:solidFill>
                  <a:schemeClr val="bg1"/>
                </a:solidFill>
                <a:latin typeface="+mn-lt"/>
              </a:defRPr>
            </a:lvl1pPr>
            <a:lvl2pPr>
              <a:defRPr sz="4000"/>
            </a:lvl2pPr>
            <a:lvl3pPr>
              <a:defRPr sz="4000"/>
            </a:lvl3pPr>
            <a:lvl4pPr>
              <a:defRPr sz="4000"/>
            </a:lvl4pPr>
            <a:lvl5pPr>
              <a:defRPr sz="40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9" name="Text Placeholder 29">
            <a:extLst>
              <a:ext uri="{FF2B5EF4-FFF2-40B4-BE49-F238E27FC236}">
                <a16:creationId xmlns:a16="http://schemas.microsoft.com/office/drawing/2014/main" id="{5F6C1E52-E2B6-5F45-A863-5BB35ABAFCD6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9110254" y="4986745"/>
            <a:ext cx="2129245" cy="205837"/>
          </a:xfrm>
        </p:spPr>
        <p:txBody>
          <a:bodyPr lIns="0" tIns="0" rIns="0" bIns="0">
            <a:noAutofit/>
          </a:bodyPr>
          <a:lstStyle>
            <a:lvl1pPr marL="0" indent="0">
              <a:spcBef>
                <a:spcPts val="400"/>
              </a:spcBef>
              <a:buNone/>
              <a:defRPr sz="1800" b="0" i="0" spc="0" baseline="0">
                <a:solidFill>
                  <a:schemeClr val="bg1"/>
                </a:solidFill>
                <a:latin typeface="+mj-lt"/>
              </a:defRPr>
            </a:lvl1pPr>
            <a:lvl2pPr>
              <a:defRPr sz="4000"/>
            </a:lvl2pPr>
            <a:lvl3pPr>
              <a:defRPr sz="4000"/>
            </a:lvl3pPr>
            <a:lvl4pPr>
              <a:defRPr sz="4000"/>
            </a:lvl4pPr>
            <a:lvl5pPr>
              <a:defRPr sz="40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grpSp>
        <p:nvGrpSpPr>
          <p:cNvPr id="23" name="Group 22">
            <a:extLst>
              <a:ext uri="{FF2B5EF4-FFF2-40B4-BE49-F238E27FC236}">
                <a16:creationId xmlns:a16="http://schemas.microsoft.com/office/drawing/2014/main" id="{EFD0B2D5-B3C2-D847-A220-86CB6A37E418}"/>
              </a:ext>
            </a:extLst>
          </p:cNvPr>
          <p:cNvGrpSpPr/>
          <p:nvPr userDrawn="1"/>
        </p:nvGrpSpPr>
        <p:grpSpPr>
          <a:xfrm>
            <a:off x="6362700" y="0"/>
            <a:ext cx="5829298" cy="3235602"/>
            <a:chOff x="5612972" y="1"/>
            <a:chExt cx="6615961" cy="3672246"/>
          </a:xfrm>
        </p:grpSpPr>
        <p:sp>
          <p:nvSpPr>
            <p:cNvPr id="28" name="AutoShape 24">
              <a:extLst>
                <a:ext uri="{FF2B5EF4-FFF2-40B4-BE49-F238E27FC236}">
                  <a16:creationId xmlns:a16="http://schemas.microsoft.com/office/drawing/2014/main" id="{A7FD25A4-760F-814C-915F-DD6E89CA3A40}"/>
                </a:ext>
              </a:extLst>
            </p:cNvPr>
            <p:cNvSpPr>
              <a:spLocks/>
            </p:cNvSpPr>
            <p:nvPr/>
          </p:nvSpPr>
          <p:spPr bwMode="auto">
            <a:xfrm>
              <a:off x="5612972" y="1"/>
              <a:ext cx="4408998" cy="3672246"/>
            </a:xfrm>
            <a:custGeom>
              <a:avLst/>
              <a:gdLst>
                <a:gd name="T0" fmla="+- 0 8372 6586"/>
                <a:gd name="T1" fmla="*/ T0 w 3578"/>
                <a:gd name="T2" fmla="*/ 591 h 2980"/>
                <a:gd name="T3" fmla="+- 0 7780 6586"/>
                <a:gd name="T4" fmla="*/ T3 w 3578"/>
                <a:gd name="T5" fmla="*/ 0 h 2980"/>
                <a:gd name="T6" fmla="+- 0 6586 6586"/>
                <a:gd name="T7" fmla="*/ T6 w 3578"/>
                <a:gd name="T8" fmla="*/ 0 h 2980"/>
                <a:gd name="T9" fmla="+- 0 7774 6586"/>
                <a:gd name="T10" fmla="*/ T9 w 3578"/>
                <a:gd name="T11" fmla="*/ 1188 h 2980"/>
                <a:gd name="T12" fmla="+- 0 8372 6586"/>
                <a:gd name="T13" fmla="*/ T12 w 3578"/>
                <a:gd name="T14" fmla="*/ 591 h 2980"/>
                <a:gd name="T15" fmla="+- 0 10163 6586"/>
                <a:gd name="T16" fmla="*/ T15 w 3578"/>
                <a:gd name="T17" fmla="*/ 2383 h 2980"/>
                <a:gd name="T18" fmla="+- 0 9566 6586"/>
                <a:gd name="T19" fmla="*/ T18 w 3578"/>
                <a:gd name="T20" fmla="*/ 1786 h 2980"/>
                <a:gd name="T21" fmla="+- 0 8969 6586"/>
                <a:gd name="T22" fmla="*/ T21 w 3578"/>
                <a:gd name="T23" fmla="*/ 2383 h 2980"/>
                <a:gd name="T24" fmla="+- 0 9566 6586"/>
                <a:gd name="T25" fmla="*/ T24 w 3578"/>
                <a:gd name="T26" fmla="*/ 2980 h 2980"/>
                <a:gd name="T27" fmla="+- 0 10163 6586"/>
                <a:gd name="T28" fmla="*/ T27 w 3578"/>
                <a:gd name="T29" fmla="*/ 2383 h 2980"/>
              </a:gdLst>
              <a:ahLst/>
              <a:cxnLst>
                <a:cxn ang="0">
                  <a:pos x="T1" y="T2"/>
                </a:cxn>
                <a:cxn ang="0">
                  <a:pos x="T4" y="T5"/>
                </a:cxn>
                <a:cxn ang="0">
                  <a:pos x="T7" y="T8"/>
                </a:cxn>
                <a:cxn ang="0">
                  <a:pos x="T10" y="T11"/>
                </a:cxn>
                <a:cxn ang="0">
                  <a:pos x="T13" y="T14"/>
                </a:cxn>
                <a:cxn ang="0">
                  <a:pos x="T16" y="T17"/>
                </a:cxn>
                <a:cxn ang="0">
                  <a:pos x="T19" y="T20"/>
                </a:cxn>
                <a:cxn ang="0">
                  <a:pos x="T22" y="T23"/>
                </a:cxn>
                <a:cxn ang="0">
                  <a:pos x="T25" y="T26"/>
                </a:cxn>
                <a:cxn ang="0">
                  <a:pos x="T28" y="T29"/>
                </a:cxn>
              </a:cxnLst>
              <a:rect l="0" t="0" r="r" b="b"/>
              <a:pathLst>
                <a:path w="3578" h="2980">
                  <a:moveTo>
                    <a:pt x="1786" y="591"/>
                  </a:moveTo>
                  <a:lnTo>
                    <a:pt x="1194" y="0"/>
                  </a:lnTo>
                  <a:lnTo>
                    <a:pt x="0" y="0"/>
                  </a:lnTo>
                  <a:lnTo>
                    <a:pt x="1188" y="1188"/>
                  </a:lnTo>
                  <a:lnTo>
                    <a:pt x="1786" y="591"/>
                  </a:lnTo>
                  <a:moveTo>
                    <a:pt x="3577" y="2383"/>
                  </a:moveTo>
                  <a:lnTo>
                    <a:pt x="2980" y="1786"/>
                  </a:lnTo>
                  <a:lnTo>
                    <a:pt x="2383" y="2383"/>
                  </a:lnTo>
                  <a:lnTo>
                    <a:pt x="2980" y="2980"/>
                  </a:lnTo>
                  <a:lnTo>
                    <a:pt x="3577" y="2383"/>
                  </a:lnTo>
                </a:path>
              </a:pathLst>
            </a:custGeom>
            <a:solidFill>
              <a:schemeClr val="accent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US" dirty="0"/>
            </a:p>
          </p:txBody>
        </p:sp>
        <p:sp>
          <p:nvSpPr>
            <p:cNvPr id="29" name="Freeform 28">
              <a:extLst>
                <a:ext uri="{FF2B5EF4-FFF2-40B4-BE49-F238E27FC236}">
                  <a16:creationId xmlns:a16="http://schemas.microsoft.com/office/drawing/2014/main" id="{A0CC8369-E81F-D447-87D8-1AF0C58EAC07}"/>
                </a:ext>
              </a:extLst>
            </p:cNvPr>
            <p:cNvSpPr>
              <a:spLocks/>
            </p:cNvSpPr>
            <p:nvPr/>
          </p:nvSpPr>
          <p:spPr bwMode="auto">
            <a:xfrm>
              <a:off x="6341233" y="1463970"/>
              <a:ext cx="2208196" cy="2208277"/>
            </a:xfrm>
            <a:custGeom>
              <a:avLst/>
              <a:gdLst>
                <a:gd name="T0" fmla="+- 0 7774 7177"/>
                <a:gd name="T1" fmla="*/ T0 w 1792"/>
                <a:gd name="T2" fmla="+- 0 1188 1188"/>
                <a:gd name="T3" fmla="*/ 1188 h 1792"/>
                <a:gd name="T4" fmla="+- 0 7177 7177"/>
                <a:gd name="T5" fmla="*/ T4 w 1792"/>
                <a:gd name="T6" fmla="+- 0 1786 1188"/>
                <a:gd name="T7" fmla="*/ 1786 h 1792"/>
                <a:gd name="T8" fmla="+- 0 8372 7177"/>
                <a:gd name="T9" fmla="*/ T8 w 1792"/>
                <a:gd name="T10" fmla="+- 0 2980 1188"/>
                <a:gd name="T11" fmla="*/ 2980 h 1792"/>
                <a:gd name="T12" fmla="+- 0 8969 7177"/>
                <a:gd name="T13" fmla="*/ T12 w 1792"/>
                <a:gd name="T14" fmla="+- 0 2383 1188"/>
                <a:gd name="T15" fmla="*/ 2383 h 1792"/>
                <a:gd name="T16" fmla="+- 0 7774 7177"/>
                <a:gd name="T17" fmla="*/ T16 w 1792"/>
                <a:gd name="T18" fmla="+- 0 1188 1188"/>
                <a:gd name="T19" fmla="*/ 1188 h 1792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  <a:cxn ang="0">
                  <a:pos x="T17" y="T19"/>
                </a:cxn>
              </a:cxnLst>
              <a:rect l="0" t="0" r="r" b="b"/>
              <a:pathLst>
                <a:path w="1792" h="1792">
                  <a:moveTo>
                    <a:pt x="597" y="0"/>
                  </a:moveTo>
                  <a:lnTo>
                    <a:pt x="0" y="598"/>
                  </a:lnTo>
                  <a:lnTo>
                    <a:pt x="1195" y="1792"/>
                  </a:lnTo>
                  <a:lnTo>
                    <a:pt x="1792" y="1195"/>
                  </a:lnTo>
                  <a:lnTo>
                    <a:pt x="597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US" dirty="0"/>
            </a:p>
          </p:txBody>
        </p:sp>
        <p:sp>
          <p:nvSpPr>
            <p:cNvPr id="30" name="Freeform 29">
              <a:extLst>
                <a:ext uri="{FF2B5EF4-FFF2-40B4-BE49-F238E27FC236}">
                  <a16:creationId xmlns:a16="http://schemas.microsoft.com/office/drawing/2014/main" id="{C41CA81E-EF54-D048-8775-CD4AB37A7DF6}"/>
                </a:ext>
              </a:extLst>
            </p:cNvPr>
            <p:cNvSpPr>
              <a:spLocks/>
            </p:cNvSpPr>
            <p:nvPr/>
          </p:nvSpPr>
          <p:spPr bwMode="auto">
            <a:xfrm>
              <a:off x="8555590" y="1"/>
              <a:ext cx="1457754" cy="729520"/>
            </a:xfrm>
            <a:custGeom>
              <a:avLst/>
              <a:gdLst>
                <a:gd name="T0" fmla="+- 0 10158 8975"/>
                <a:gd name="T1" fmla="*/ T0 w 1183"/>
                <a:gd name="T2" fmla="*/ 0 h 592"/>
                <a:gd name="T3" fmla="+- 0 8975 8975"/>
                <a:gd name="T4" fmla="*/ T3 w 1183"/>
                <a:gd name="T5" fmla="*/ 0 h 592"/>
                <a:gd name="T6" fmla="+- 0 9566 8975"/>
                <a:gd name="T7" fmla="*/ T6 w 1183"/>
                <a:gd name="T8" fmla="*/ 591 h 592"/>
                <a:gd name="T9" fmla="+- 0 10158 8975"/>
                <a:gd name="T10" fmla="*/ T9 w 1183"/>
                <a:gd name="T11" fmla="*/ 0 h 592"/>
              </a:gdLst>
              <a:ahLst/>
              <a:cxnLst>
                <a:cxn ang="0">
                  <a:pos x="T1" y="T2"/>
                </a:cxn>
                <a:cxn ang="0">
                  <a:pos x="T4" y="T5"/>
                </a:cxn>
                <a:cxn ang="0">
                  <a:pos x="T7" y="T8"/>
                </a:cxn>
                <a:cxn ang="0">
                  <a:pos x="T10" y="T11"/>
                </a:cxn>
              </a:cxnLst>
              <a:rect l="0" t="0" r="r" b="b"/>
              <a:pathLst>
                <a:path w="1183" h="592">
                  <a:moveTo>
                    <a:pt x="1183" y="0"/>
                  </a:moveTo>
                  <a:lnTo>
                    <a:pt x="0" y="0"/>
                  </a:lnTo>
                  <a:lnTo>
                    <a:pt x="591" y="591"/>
                  </a:lnTo>
                  <a:lnTo>
                    <a:pt x="1183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US" dirty="0"/>
            </a:p>
          </p:txBody>
        </p:sp>
        <p:sp>
          <p:nvSpPr>
            <p:cNvPr id="31" name="Freeform 30">
              <a:extLst>
                <a:ext uri="{FF2B5EF4-FFF2-40B4-BE49-F238E27FC236}">
                  <a16:creationId xmlns:a16="http://schemas.microsoft.com/office/drawing/2014/main" id="{D95A4B85-923E-B641-B239-2A1999AB294B}"/>
                </a:ext>
              </a:extLst>
            </p:cNvPr>
            <p:cNvSpPr>
              <a:spLocks/>
            </p:cNvSpPr>
            <p:nvPr/>
          </p:nvSpPr>
          <p:spPr bwMode="auto">
            <a:xfrm>
              <a:off x="7076887" y="728289"/>
              <a:ext cx="2208196" cy="2208277"/>
            </a:xfrm>
            <a:custGeom>
              <a:avLst/>
              <a:gdLst>
                <a:gd name="T0" fmla="+- 0 8372 7774"/>
                <a:gd name="T1" fmla="*/ T0 w 1792"/>
                <a:gd name="T2" fmla="+- 0 591 591"/>
                <a:gd name="T3" fmla="*/ 591 h 1792"/>
                <a:gd name="T4" fmla="+- 0 7774 7774"/>
                <a:gd name="T5" fmla="*/ T4 w 1792"/>
                <a:gd name="T6" fmla="+- 0 1188 591"/>
                <a:gd name="T7" fmla="*/ 1188 h 1792"/>
                <a:gd name="T8" fmla="+- 0 8969 7774"/>
                <a:gd name="T9" fmla="*/ T8 w 1792"/>
                <a:gd name="T10" fmla="+- 0 2383 591"/>
                <a:gd name="T11" fmla="*/ 2383 h 1792"/>
                <a:gd name="T12" fmla="+- 0 9566 7774"/>
                <a:gd name="T13" fmla="*/ T12 w 1792"/>
                <a:gd name="T14" fmla="+- 0 1786 591"/>
                <a:gd name="T15" fmla="*/ 1786 h 1792"/>
                <a:gd name="T16" fmla="+- 0 8372 7774"/>
                <a:gd name="T17" fmla="*/ T16 w 1792"/>
                <a:gd name="T18" fmla="+- 0 591 591"/>
                <a:gd name="T19" fmla="*/ 591 h 1792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  <a:cxn ang="0">
                  <a:pos x="T17" y="T19"/>
                </a:cxn>
              </a:cxnLst>
              <a:rect l="0" t="0" r="r" b="b"/>
              <a:pathLst>
                <a:path w="1792" h="1792">
                  <a:moveTo>
                    <a:pt x="598" y="0"/>
                  </a:moveTo>
                  <a:lnTo>
                    <a:pt x="0" y="597"/>
                  </a:lnTo>
                  <a:lnTo>
                    <a:pt x="1195" y="1792"/>
                  </a:lnTo>
                  <a:lnTo>
                    <a:pt x="1792" y="1195"/>
                  </a:lnTo>
                  <a:lnTo>
                    <a:pt x="598" y="0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US" dirty="0"/>
            </a:p>
          </p:txBody>
        </p:sp>
        <p:sp>
          <p:nvSpPr>
            <p:cNvPr id="32" name="Freeform 31">
              <a:extLst>
                <a:ext uri="{FF2B5EF4-FFF2-40B4-BE49-F238E27FC236}">
                  <a16:creationId xmlns:a16="http://schemas.microsoft.com/office/drawing/2014/main" id="{501386DC-76EB-F34E-AD0E-22957D3B38D5}"/>
                </a:ext>
              </a:extLst>
            </p:cNvPr>
            <p:cNvSpPr>
              <a:spLocks/>
            </p:cNvSpPr>
            <p:nvPr/>
          </p:nvSpPr>
          <p:spPr bwMode="auto">
            <a:xfrm>
              <a:off x="9285083" y="728289"/>
              <a:ext cx="2943850" cy="2943958"/>
            </a:xfrm>
            <a:custGeom>
              <a:avLst/>
              <a:gdLst>
                <a:gd name="T0" fmla="+- 0 11955 9566"/>
                <a:gd name="T1" fmla="*/ T0 w 2389"/>
                <a:gd name="T2" fmla="+- 0 1786 591"/>
                <a:gd name="T3" fmla="*/ 1786 h 2389"/>
                <a:gd name="T4" fmla="+- 0 10760 9566"/>
                <a:gd name="T5" fmla="*/ T4 w 2389"/>
                <a:gd name="T6" fmla="+- 0 591 591"/>
                <a:gd name="T7" fmla="*/ 591 h 2389"/>
                <a:gd name="T8" fmla="+- 0 9566 9566"/>
                <a:gd name="T9" fmla="*/ T8 w 2389"/>
                <a:gd name="T10" fmla="+- 0 1786 591"/>
                <a:gd name="T11" fmla="*/ 1786 h 2389"/>
                <a:gd name="T12" fmla="+- 0 10760 9566"/>
                <a:gd name="T13" fmla="*/ T12 w 2389"/>
                <a:gd name="T14" fmla="+- 0 2980 591"/>
                <a:gd name="T15" fmla="*/ 2980 h 2389"/>
                <a:gd name="T16" fmla="+- 0 11955 9566"/>
                <a:gd name="T17" fmla="*/ T16 w 2389"/>
                <a:gd name="T18" fmla="+- 0 1786 591"/>
                <a:gd name="T19" fmla="*/ 1786 h 2389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  <a:cxn ang="0">
                  <a:pos x="T17" y="T19"/>
                </a:cxn>
              </a:cxnLst>
              <a:rect l="0" t="0" r="r" b="b"/>
              <a:pathLst>
                <a:path w="2389" h="2389">
                  <a:moveTo>
                    <a:pt x="2389" y="1195"/>
                  </a:moveTo>
                  <a:lnTo>
                    <a:pt x="1194" y="0"/>
                  </a:lnTo>
                  <a:lnTo>
                    <a:pt x="0" y="1195"/>
                  </a:lnTo>
                  <a:lnTo>
                    <a:pt x="1194" y="2389"/>
                  </a:lnTo>
                  <a:lnTo>
                    <a:pt x="2389" y="1195"/>
                  </a:lnTo>
                </a:path>
              </a:pathLst>
            </a:custGeom>
            <a:solidFill>
              <a:schemeClr val="accent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US" dirty="0"/>
            </a:p>
          </p:txBody>
        </p:sp>
      </p:grpSp>
      <p:sp>
        <p:nvSpPr>
          <p:cNvPr id="66" name="Picture Placeholder 25">
            <a:extLst>
              <a:ext uri="{FF2B5EF4-FFF2-40B4-BE49-F238E27FC236}">
                <a16:creationId xmlns:a16="http://schemas.microsoft.com/office/drawing/2014/main" id="{2D21D633-C51E-E94E-BAE3-96F52F76E496}"/>
              </a:ext>
            </a:extLst>
          </p:cNvPr>
          <p:cNvSpPr>
            <a:spLocks noGrp="1"/>
          </p:cNvSpPr>
          <p:nvPr>
            <p:ph type="pic" sz="quarter" idx="27"/>
          </p:nvPr>
        </p:nvSpPr>
        <p:spPr>
          <a:xfrm>
            <a:off x="6362292" y="2572883"/>
            <a:ext cx="2118245" cy="2037217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69" name="Picture Placeholder 25">
            <a:extLst>
              <a:ext uri="{FF2B5EF4-FFF2-40B4-BE49-F238E27FC236}">
                <a16:creationId xmlns:a16="http://schemas.microsoft.com/office/drawing/2014/main" id="{639EFA5A-9C69-DF4D-81B7-FA1F8CCCF934}"/>
              </a:ext>
            </a:extLst>
          </p:cNvPr>
          <p:cNvSpPr>
            <a:spLocks noGrp="1"/>
          </p:cNvSpPr>
          <p:nvPr>
            <p:ph type="pic" sz="quarter" idx="30"/>
          </p:nvPr>
        </p:nvSpPr>
        <p:spPr>
          <a:xfrm>
            <a:off x="9112023" y="2572883"/>
            <a:ext cx="2118245" cy="2037217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8ED89364-B1CB-4E72-A6BB-95A34B50661C}"/>
              </a:ext>
            </a:extLst>
          </p:cNvPr>
          <p:cNvSpPr>
            <a:spLocks noGrp="1"/>
          </p:cNvSpPr>
          <p:nvPr>
            <p:ph type="dt" sz="half" idx="32"/>
          </p:nvPr>
        </p:nvSpPr>
        <p:spPr/>
        <p:txBody>
          <a:bodyPr/>
          <a:lstStyle/>
          <a:p>
            <a:endParaRPr lang="en-US" dirty="0">
              <a:latin typeface="+mn-lt"/>
            </a:endParaRP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E09328F-B310-4BF3-883E-BA9A39676AF2}"/>
              </a:ext>
            </a:extLst>
          </p:cNvPr>
          <p:cNvSpPr>
            <a:spLocks noGrp="1"/>
          </p:cNvSpPr>
          <p:nvPr>
            <p:ph type="ftr" sz="quarter" idx="33"/>
          </p:nvPr>
        </p:nvSpPr>
        <p:spPr/>
        <p:txBody>
          <a:bodyPr/>
          <a:lstStyle/>
          <a:p>
            <a:r>
              <a:rPr lang="en-US"/>
              <a:t>2023 Copyright HR Profiling Solutions</a:t>
            </a:r>
            <a:endParaRPr lang="en-US" b="0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4192EF2-9336-43EF-A365-1F54000F7DE9}"/>
              </a:ext>
            </a:extLst>
          </p:cNvPr>
          <p:cNvSpPr>
            <a:spLocks noGrp="1"/>
          </p:cNvSpPr>
          <p:nvPr>
            <p:ph type="sldNum" sz="quarter" idx="34"/>
          </p:nvPr>
        </p:nvSpPr>
        <p:spPr/>
        <p:txBody>
          <a:bodyPr/>
          <a:lstStyle/>
          <a:p>
            <a:fld id="{294A09A9-5501-47C1-A89A-A340965A2BE2}" type="slidenum">
              <a:rPr lang="en-US" smtClean="0"/>
              <a:pPr/>
              <a:t>‹#›</a:t>
            </a:fld>
            <a:endParaRPr lang="en-US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996362460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pos="600">
          <p15:clr>
            <a:srgbClr val="FBAE40"/>
          </p15:clr>
        </p15:guide>
        <p15:guide id="2" pos="7080" userDrawn="1">
          <p15:clr>
            <a:srgbClr val="FBAE40"/>
          </p15:clr>
        </p15:guide>
        <p15:guide id="3" pos="2304" userDrawn="1">
          <p15:clr>
            <a:srgbClr val="FBAE40"/>
          </p15:clr>
        </p15:guide>
        <p15:guide id="4" pos="4008" userDrawn="1">
          <p15:clr>
            <a:srgbClr val="FBAE40"/>
          </p15:clr>
        </p15:guide>
        <p15:guide id="5" pos="1944" userDrawn="1">
          <p15:clr>
            <a:srgbClr val="FBAE40"/>
          </p15:clr>
        </p15:guide>
        <p15:guide id="6" pos="3648" userDrawn="1">
          <p15:clr>
            <a:srgbClr val="FBAE40"/>
          </p15:clr>
        </p15:guide>
        <p15:guide id="7" orient="horz" pos="1392" userDrawn="1">
          <p15:clr>
            <a:srgbClr val="FBAE40"/>
          </p15:clr>
        </p15:guide>
        <p15:guide id="8" orient="horz" pos="552" userDrawn="1">
          <p15:clr>
            <a:srgbClr val="FBAE40"/>
          </p15:clr>
        </p15:guide>
        <p15:guide id="9" orient="horz" pos="1224" userDrawn="1">
          <p15:clr>
            <a:srgbClr val="FBAE40"/>
          </p15:clr>
        </p15:guide>
        <p15:guide id="10" pos="5352" userDrawn="1">
          <p15:clr>
            <a:srgbClr val="FBAE40"/>
          </p15:clr>
        </p15:guide>
        <p15:guide id="11" pos="5736" userDrawn="1">
          <p15:clr>
            <a:srgbClr val="FBAE40"/>
          </p15:clr>
        </p15:guide>
        <p15:guide id="12" orient="horz" pos="2904" userDrawn="1">
          <p15:clr>
            <a:srgbClr val="FBAE40"/>
          </p15:clr>
        </p15:guide>
        <p15:guide id="13" orient="horz" pos="1608" userDrawn="1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meline 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040046AF-E5BF-854D-9986-7C3019770FE7}"/>
              </a:ext>
            </a:extLst>
          </p:cNvPr>
          <p:cNvCxnSpPr>
            <a:cxnSpLocks/>
          </p:cNvCxnSpPr>
          <p:nvPr userDrawn="1"/>
        </p:nvCxnSpPr>
        <p:spPr>
          <a:xfrm flipH="1">
            <a:off x="1045959" y="2213783"/>
            <a:ext cx="2136" cy="1828800"/>
          </a:xfrm>
          <a:prstGeom prst="line">
            <a:avLst/>
          </a:prstGeom>
          <a:ln w="165100"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Connector 25">
            <a:extLst>
              <a:ext uri="{FF2B5EF4-FFF2-40B4-BE49-F238E27FC236}">
                <a16:creationId xmlns:a16="http://schemas.microsoft.com/office/drawing/2014/main" id="{76CA14A6-0144-BC49-A8D4-C979D13258C0}"/>
              </a:ext>
            </a:extLst>
          </p:cNvPr>
          <p:cNvCxnSpPr>
            <a:cxnSpLocks/>
          </p:cNvCxnSpPr>
          <p:nvPr userDrawn="1"/>
        </p:nvCxnSpPr>
        <p:spPr>
          <a:xfrm flipH="1">
            <a:off x="6180493" y="2213783"/>
            <a:ext cx="11102" cy="1828800"/>
          </a:xfrm>
          <a:prstGeom prst="line">
            <a:avLst/>
          </a:prstGeom>
          <a:ln w="165100"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Connector 27">
            <a:extLst>
              <a:ext uri="{FF2B5EF4-FFF2-40B4-BE49-F238E27FC236}">
                <a16:creationId xmlns:a16="http://schemas.microsoft.com/office/drawing/2014/main" id="{FA582FC2-A135-5743-B9C0-6AC7225B42E1}"/>
              </a:ext>
            </a:extLst>
          </p:cNvPr>
          <p:cNvCxnSpPr>
            <a:cxnSpLocks/>
          </p:cNvCxnSpPr>
          <p:nvPr userDrawn="1"/>
        </p:nvCxnSpPr>
        <p:spPr>
          <a:xfrm flipH="1">
            <a:off x="8745623" y="3904712"/>
            <a:ext cx="2136" cy="1828800"/>
          </a:xfrm>
          <a:prstGeom prst="line">
            <a:avLst/>
          </a:prstGeom>
          <a:ln w="165100"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77C43222-5868-0247-838F-58F4F6C8EE75}"/>
              </a:ext>
            </a:extLst>
          </p:cNvPr>
          <p:cNvCxnSpPr>
            <a:cxnSpLocks/>
          </p:cNvCxnSpPr>
          <p:nvPr userDrawn="1"/>
        </p:nvCxnSpPr>
        <p:spPr>
          <a:xfrm flipH="1">
            <a:off x="3611089" y="3895941"/>
            <a:ext cx="2136" cy="1828800"/>
          </a:xfrm>
          <a:prstGeom prst="line">
            <a:avLst/>
          </a:prstGeom>
          <a:ln w="165100"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Title 1">
            <a:extLst>
              <a:ext uri="{FF2B5EF4-FFF2-40B4-BE49-F238E27FC236}">
                <a16:creationId xmlns:a16="http://schemas.microsoft.com/office/drawing/2014/main" id="{46EEE005-F78A-9D4F-B159-964376C387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64023" y="879063"/>
            <a:ext cx="4941477" cy="610863"/>
          </a:xfrm>
          <a:prstGeom prst="rect">
            <a:avLst/>
          </a:prstGeom>
        </p:spPr>
        <p:txBody>
          <a:bodyPr lIns="0" tIns="0" rIns="0" bIns="0" anchor="b" anchorCtr="0">
            <a:normAutofit/>
          </a:bodyPr>
          <a:lstStyle>
            <a:lvl1pPr>
              <a:defRPr sz="4400" b="1" i="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96" name="Text Placeholder 29">
            <a:extLst>
              <a:ext uri="{FF2B5EF4-FFF2-40B4-BE49-F238E27FC236}">
                <a16:creationId xmlns:a16="http://schemas.microsoft.com/office/drawing/2014/main" id="{FC61536F-8EA7-5A48-AF76-8B0E251BD8CB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1296955" y="2934856"/>
            <a:ext cx="2133600" cy="369332"/>
          </a:xfrm>
          <a:ln>
            <a:noFill/>
          </a:ln>
        </p:spPr>
        <p:txBody>
          <a:bodyPr lIns="0" tIns="0" rIns="0" bIns="0">
            <a:noAutofit/>
          </a:bodyPr>
          <a:lstStyle>
            <a:lvl1pPr marL="0" indent="0">
              <a:buNone/>
              <a:defRPr sz="1400" b="0" i="0">
                <a:solidFill>
                  <a:schemeClr val="bg1"/>
                </a:solidFill>
                <a:latin typeface="+mn-lt"/>
              </a:defRPr>
            </a:lvl1pPr>
            <a:lvl2pPr>
              <a:defRPr sz="4000"/>
            </a:lvl2pPr>
            <a:lvl3pPr>
              <a:defRPr sz="4000"/>
            </a:lvl3pPr>
            <a:lvl4pPr>
              <a:defRPr sz="4000"/>
            </a:lvl4pPr>
            <a:lvl5pPr>
              <a:defRPr sz="40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7" name="Text Placeholder 29">
            <a:extLst>
              <a:ext uri="{FF2B5EF4-FFF2-40B4-BE49-F238E27FC236}">
                <a16:creationId xmlns:a16="http://schemas.microsoft.com/office/drawing/2014/main" id="{64FFD994-BD97-ED49-8607-286ECBB1CDA3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296955" y="2568686"/>
            <a:ext cx="2133600" cy="205837"/>
          </a:xfrm>
          <a:ln>
            <a:noFill/>
          </a:ln>
        </p:spPr>
        <p:txBody>
          <a:bodyPr lIns="0" tIns="0" rIns="0" bIns="0">
            <a:noAutofit/>
          </a:bodyPr>
          <a:lstStyle>
            <a:lvl1pPr marL="0" indent="0">
              <a:spcBef>
                <a:spcPts val="400"/>
              </a:spcBef>
              <a:buNone/>
              <a:defRPr sz="1800" b="0" i="0" spc="0" baseline="0">
                <a:solidFill>
                  <a:schemeClr val="bg1"/>
                </a:solidFill>
                <a:latin typeface="+mj-lt"/>
              </a:defRPr>
            </a:lvl1pPr>
            <a:lvl2pPr>
              <a:defRPr sz="4000"/>
            </a:lvl2pPr>
            <a:lvl3pPr>
              <a:defRPr sz="4000"/>
            </a:lvl3pPr>
            <a:lvl4pPr>
              <a:defRPr sz="4000"/>
            </a:lvl4pPr>
            <a:lvl5pPr>
              <a:defRPr sz="40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2" name="Text Placeholder 29">
            <a:extLst>
              <a:ext uri="{FF2B5EF4-FFF2-40B4-BE49-F238E27FC236}">
                <a16:creationId xmlns:a16="http://schemas.microsoft.com/office/drawing/2014/main" id="{D1ADE805-BFBC-ED47-B9CB-6CB2FF02E868}"/>
              </a:ext>
            </a:extLst>
          </p:cNvPr>
          <p:cNvSpPr>
            <a:spLocks noGrp="1"/>
          </p:cNvSpPr>
          <p:nvPr>
            <p:ph type="body" sz="quarter" idx="30"/>
          </p:nvPr>
        </p:nvSpPr>
        <p:spPr>
          <a:xfrm>
            <a:off x="3897799" y="5087328"/>
            <a:ext cx="2133600" cy="369332"/>
          </a:xfrm>
          <a:ln>
            <a:noFill/>
          </a:ln>
        </p:spPr>
        <p:txBody>
          <a:bodyPr lIns="0" tIns="0" rIns="0" bIns="0">
            <a:noAutofit/>
          </a:bodyPr>
          <a:lstStyle>
            <a:lvl1pPr marL="0" indent="0">
              <a:buNone/>
              <a:defRPr sz="1400" b="0" i="0">
                <a:solidFill>
                  <a:schemeClr val="bg1"/>
                </a:solidFill>
                <a:latin typeface="+mn-lt"/>
              </a:defRPr>
            </a:lvl1pPr>
            <a:lvl2pPr>
              <a:defRPr sz="4000"/>
            </a:lvl2pPr>
            <a:lvl3pPr>
              <a:defRPr sz="4000"/>
            </a:lvl3pPr>
            <a:lvl4pPr>
              <a:defRPr sz="4000"/>
            </a:lvl4pPr>
            <a:lvl5pPr>
              <a:defRPr sz="40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3" name="Text Placeholder 29">
            <a:extLst>
              <a:ext uri="{FF2B5EF4-FFF2-40B4-BE49-F238E27FC236}">
                <a16:creationId xmlns:a16="http://schemas.microsoft.com/office/drawing/2014/main" id="{334A3589-641F-F547-891B-149579153B75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3897799" y="4701908"/>
            <a:ext cx="2133600" cy="205837"/>
          </a:xfrm>
          <a:ln>
            <a:noFill/>
          </a:ln>
        </p:spPr>
        <p:txBody>
          <a:bodyPr vert="horz" lIns="0" tIns="0" rIns="0" bIns="0" rtlCol="0">
            <a:noAutofit/>
          </a:bodyPr>
          <a:lstStyle>
            <a:lvl1pPr marL="0" indent="0">
              <a:spcBef>
                <a:spcPts val="400"/>
              </a:spcBef>
              <a:buNone/>
              <a:defRPr lang="en-US" sz="1800" spc="0" baseline="0" dirty="0">
                <a:latin typeface="+mj-lt"/>
              </a:defRPr>
            </a:lvl1pPr>
            <a:lvl2pPr>
              <a:defRPr sz="4000"/>
            </a:lvl2pPr>
            <a:lvl3pPr>
              <a:defRPr sz="4000"/>
            </a:lvl3pPr>
            <a:lvl4pPr>
              <a:defRPr sz="4000"/>
            </a:lvl4pPr>
            <a:lvl5pPr>
              <a:defRPr sz="4000"/>
            </a:lvl5pPr>
          </a:lstStyle>
          <a:p>
            <a:pPr marL="0" lvl="0" indent="0">
              <a:spcBef>
                <a:spcPts val="400"/>
              </a:spcBef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106" name="Text Placeholder 29">
            <a:extLst>
              <a:ext uri="{FF2B5EF4-FFF2-40B4-BE49-F238E27FC236}">
                <a16:creationId xmlns:a16="http://schemas.microsoft.com/office/drawing/2014/main" id="{A63F8454-D12E-A641-ABD0-8977D3F5EC05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9001711" y="5087328"/>
            <a:ext cx="2133600" cy="369332"/>
          </a:xfrm>
          <a:ln>
            <a:noFill/>
          </a:ln>
        </p:spPr>
        <p:txBody>
          <a:bodyPr lIns="0" tIns="0" rIns="0" bIns="0">
            <a:noAutofit/>
          </a:bodyPr>
          <a:lstStyle>
            <a:lvl1pPr marL="0" indent="0">
              <a:buNone/>
              <a:defRPr sz="1400" b="0" i="0">
                <a:solidFill>
                  <a:schemeClr val="bg1"/>
                </a:solidFill>
                <a:latin typeface="+mn-lt"/>
              </a:defRPr>
            </a:lvl1pPr>
            <a:lvl2pPr>
              <a:defRPr sz="4000"/>
            </a:lvl2pPr>
            <a:lvl3pPr>
              <a:defRPr sz="4000"/>
            </a:lvl3pPr>
            <a:lvl4pPr>
              <a:defRPr sz="4000"/>
            </a:lvl4pPr>
            <a:lvl5pPr>
              <a:defRPr sz="40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7" name="Text Placeholder 29">
            <a:extLst>
              <a:ext uri="{FF2B5EF4-FFF2-40B4-BE49-F238E27FC236}">
                <a16:creationId xmlns:a16="http://schemas.microsoft.com/office/drawing/2014/main" id="{F35AA15D-DBAD-9840-8764-A5B6D486A234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9001711" y="4701908"/>
            <a:ext cx="2133600" cy="205837"/>
          </a:xfrm>
          <a:ln>
            <a:noFill/>
          </a:ln>
        </p:spPr>
        <p:txBody>
          <a:bodyPr vert="horz" lIns="0" tIns="0" rIns="0" bIns="0" rtlCol="0">
            <a:noAutofit/>
          </a:bodyPr>
          <a:lstStyle>
            <a:lvl1pPr marL="0" indent="0">
              <a:spcBef>
                <a:spcPts val="400"/>
              </a:spcBef>
              <a:buNone/>
              <a:defRPr lang="en-US" sz="1800" spc="0" baseline="0" dirty="0">
                <a:latin typeface="+mj-lt"/>
              </a:defRPr>
            </a:lvl1pPr>
            <a:lvl2pPr>
              <a:defRPr sz="4000"/>
            </a:lvl2pPr>
            <a:lvl3pPr>
              <a:defRPr sz="4000"/>
            </a:lvl3pPr>
            <a:lvl4pPr>
              <a:defRPr sz="4000"/>
            </a:lvl4pPr>
            <a:lvl5pPr>
              <a:defRPr sz="4000"/>
            </a:lvl5pPr>
          </a:lstStyle>
          <a:p>
            <a:pPr marL="0" lvl="0" indent="0">
              <a:spcBef>
                <a:spcPts val="400"/>
              </a:spcBef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108" name="Text Placeholder 29">
            <a:extLst>
              <a:ext uri="{FF2B5EF4-FFF2-40B4-BE49-F238E27FC236}">
                <a16:creationId xmlns:a16="http://schemas.microsoft.com/office/drawing/2014/main" id="{8357CA0F-1A55-B145-8305-562F0DF22543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438143" y="2934856"/>
            <a:ext cx="2133600" cy="369332"/>
          </a:xfrm>
          <a:ln>
            <a:noFill/>
          </a:ln>
        </p:spPr>
        <p:txBody>
          <a:bodyPr lIns="0" tIns="0" rIns="0" bIns="0">
            <a:noAutofit/>
          </a:bodyPr>
          <a:lstStyle>
            <a:lvl1pPr marL="0" indent="0">
              <a:buNone/>
              <a:defRPr sz="1400" b="0" i="0">
                <a:solidFill>
                  <a:schemeClr val="bg1"/>
                </a:solidFill>
                <a:latin typeface="+mn-lt"/>
              </a:defRPr>
            </a:lvl1pPr>
            <a:lvl2pPr>
              <a:defRPr sz="4000"/>
            </a:lvl2pPr>
            <a:lvl3pPr>
              <a:defRPr sz="4000"/>
            </a:lvl3pPr>
            <a:lvl4pPr>
              <a:defRPr sz="4000"/>
            </a:lvl4pPr>
            <a:lvl5pPr>
              <a:defRPr sz="40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9" name="Text Placeholder 29">
            <a:extLst>
              <a:ext uri="{FF2B5EF4-FFF2-40B4-BE49-F238E27FC236}">
                <a16:creationId xmlns:a16="http://schemas.microsoft.com/office/drawing/2014/main" id="{D6C49F6F-AF28-8942-8442-8F54A1DC388B}"/>
              </a:ext>
            </a:extLst>
          </p:cNvPr>
          <p:cNvSpPr>
            <a:spLocks noGrp="1"/>
          </p:cNvSpPr>
          <p:nvPr>
            <p:ph type="body" sz="quarter" idx="35"/>
          </p:nvPr>
        </p:nvSpPr>
        <p:spPr>
          <a:xfrm>
            <a:off x="6438143" y="2568686"/>
            <a:ext cx="2133600" cy="205837"/>
          </a:xfrm>
          <a:ln>
            <a:noFill/>
          </a:ln>
        </p:spPr>
        <p:txBody>
          <a:bodyPr lIns="0" tIns="0" rIns="0" bIns="0">
            <a:noAutofit/>
          </a:bodyPr>
          <a:lstStyle>
            <a:lvl1pPr marL="0" indent="0">
              <a:spcBef>
                <a:spcPts val="400"/>
              </a:spcBef>
              <a:buNone/>
              <a:defRPr sz="1800" b="0" i="0" spc="0" baseline="0">
                <a:solidFill>
                  <a:schemeClr val="bg1"/>
                </a:solidFill>
                <a:latin typeface="+mj-lt"/>
              </a:defRPr>
            </a:lvl1pPr>
            <a:lvl2pPr>
              <a:defRPr sz="4000"/>
            </a:lvl2pPr>
            <a:lvl3pPr>
              <a:defRPr sz="4000"/>
            </a:lvl3pPr>
            <a:lvl4pPr>
              <a:defRPr sz="4000"/>
            </a:lvl4pPr>
            <a:lvl5pPr>
              <a:defRPr sz="40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4CE2724A-BCA1-604F-9D18-BF05746408C2}"/>
              </a:ext>
            </a:extLst>
          </p:cNvPr>
          <p:cNvCxnSpPr/>
          <p:nvPr userDrawn="1"/>
        </p:nvCxnSpPr>
        <p:spPr>
          <a:xfrm>
            <a:off x="967689" y="3968780"/>
            <a:ext cx="10275477" cy="0"/>
          </a:xfrm>
          <a:prstGeom prst="line">
            <a:avLst/>
          </a:prstGeom>
          <a:ln w="165100">
            <a:solidFill>
              <a:schemeClr val="accent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4" name="Rectangle 43">
            <a:extLst>
              <a:ext uri="{FF2B5EF4-FFF2-40B4-BE49-F238E27FC236}">
                <a16:creationId xmlns:a16="http://schemas.microsoft.com/office/drawing/2014/main" id="{4923D7D1-A9CC-C34C-86FF-43B5C8978712}"/>
              </a:ext>
            </a:extLst>
          </p:cNvPr>
          <p:cNvSpPr/>
          <p:nvPr userDrawn="1"/>
        </p:nvSpPr>
        <p:spPr>
          <a:xfrm>
            <a:off x="964323" y="3883241"/>
            <a:ext cx="163271" cy="163271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7" name="Rectangle 46">
            <a:extLst>
              <a:ext uri="{FF2B5EF4-FFF2-40B4-BE49-F238E27FC236}">
                <a16:creationId xmlns:a16="http://schemas.microsoft.com/office/drawing/2014/main" id="{6119FF13-13AB-3448-B24E-58E18B3CE2B6}"/>
              </a:ext>
            </a:extLst>
          </p:cNvPr>
          <p:cNvSpPr/>
          <p:nvPr userDrawn="1"/>
        </p:nvSpPr>
        <p:spPr>
          <a:xfrm>
            <a:off x="3531590" y="3892012"/>
            <a:ext cx="163271" cy="163271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22F8F982-870E-AE44-B0D3-B3313BC48DB7}"/>
              </a:ext>
            </a:extLst>
          </p:cNvPr>
          <p:cNvSpPr/>
          <p:nvPr userDrawn="1"/>
        </p:nvSpPr>
        <p:spPr>
          <a:xfrm>
            <a:off x="6098857" y="3883241"/>
            <a:ext cx="163271" cy="163271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C549A137-DB5E-9C40-8C0A-ED607212022C}"/>
              </a:ext>
            </a:extLst>
          </p:cNvPr>
          <p:cNvSpPr/>
          <p:nvPr userDrawn="1"/>
        </p:nvSpPr>
        <p:spPr>
          <a:xfrm>
            <a:off x="8666124" y="3892012"/>
            <a:ext cx="163271" cy="163271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21DC2552-C347-4C3D-8C92-4A6981227C0E}"/>
              </a:ext>
            </a:extLst>
          </p:cNvPr>
          <p:cNvSpPr>
            <a:spLocks noGrp="1"/>
          </p:cNvSpPr>
          <p:nvPr>
            <p:ph type="dt" sz="half" idx="36"/>
          </p:nvPr>
        </p:nvSpPr>
        <p:spPr/>
        <p:txBody>
          <a:bodyPr/>
          <a:lstStyle/>
          <a:p>
            <a:endParaRPr lang="en-US" dirty="0">
              <a:latin typeface="+mn-lt"/>
            </a:endParaRP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5B7C35C-F3E4-4522-8711-16E4F9052C2C}"/>
              </a:ext>
            </a:extLst>
          </p:cNvPr>
          <p:cNvSpPr>
            <a:spLocks noGrp="1"/>
          </p:cNvSpPr>
          <p:nvPr>
            <p:ph type="ftr" sz="quarter" idx="37"/>
          </p:nvPr>
        </p:nvSpPr>
        <p:spPr/>
        <p:txBody>
          <a:bodyPr/>
          <a:lstStyle/>
          <a:p>
            <a:r>
              <a:rPr lang="en-US"/>
              <a:t>2023 Copyright HR Profiling Solutions</a:t>
            </a:r>
            <a:endParaRPr lang="en-US" b="0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F4D6BAD-56F4-42F1-A2B3-FDB73364FD40}"/>
              </a:ext>
            </a:extLst>
          </p:cNvPr>
          <p:cNvSpPr>
            <a:spLocks noGrp="1"/>
          </p:cNvSpPr>
          <p:nvPr>
            <p:ph type="sldNum" sz="quarter" idx="38"/>
          </p:nvPr>
        </p:nvSpPr>
        <p:spPr/>
        <p:txBody>
          <a:bodyPr/>
          <a:lstStyle/>
          <a:p>
            <a:fld id="{294A09A9-5501-47C1-A89A-A340965A2BE2}" type="slidenum">
              <a:rPr lang="en-US" smtClean="0"/>
              <a:pPr/>
              <a:t>‹#›</a:t>
            </a:fld>
            <a:endParaRPr lang="en-US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986155231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pos="600">
          <p15:clr>
            <a:srgbClr val="FBAE40"/>
          </p15:clr>
        </p15:guide>
        <p15:guide id="2" pos="7080" userDrawn="1">
          <p15:clr>
            <a:srgbClr val="FBAE40"/>
          </p15:clr>
        </p15:guide>
        <p15:guide id="3" pos="2880" userDrawn="1">
          <p15:clr>
            <a:srgbClr val="FBAE40"/>
          </p15:clr>
        </p15:guide>
        <p15:guide id="4" pos="5160" userDrawn="1">
          <p15:clr>
            <a:srgbClr val="FBAE40"/>
          </p15:clr>
        </p15:guide>
        <p15:guide id="5" pos="2520" userDrawn="1">
          <p15:clr>
            <a:srgbClr val="FBAE40"/>
          </p15:clr>
        </p15:guide>
        <p15:guide id="6" pos="4800" userDrawn="1">
          <p15:clr>
            <a:srgbClr val="FBAE40"/>
          </p15:clr>
        </p15:guide>
        <p15:guide id="7" orient="horz" pos="1224" userDrawn="1">
          <p15:clr>
            <a:srgbClr val="FBAE40"/>
          </p15:clr>
        </p15:guide>
        <p15:guide id="8" orient="horz" pos="3768" userDrawn="1">
          <p15:clr>
            <a:srgbClr val="FBAE40"/>
          </p15:clr>
        </p15:guide>
        <p15:guide id="9" orient="horz" pos="552" userDrawn="1">
          <p15:clr>
            <a:srgbClr val="FBAE40"/>
          </p15:clr>
        </p15:guide>
        <p15:guide id="10" orient="horz" pos="1512" userDrawn="1">
          <p15:clr>
            <a:srgbClr val="FBAE40"/>
          </p15:clr>
        </p15:guide>
        <p15:guide id="11" orient="horz" pos="2832" userDrawn="1">
          <p15:clr>
            <a:srgbClr val="FBAE40"/>
          </p15:clr>
        </p15:guide>
      </p15:sldGuideLst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Col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" name="Group 18">
            <a:extLst>
              <a:ext uri="{FF2B5EF4-FFF2-40B4-BE49-F238E27FC236}">
                <a16:creationId xmlns:a16="http://schemas.microsoft.com/office/drawing/2014/main" id="{BDEF3328-825B-3946-8472-DB93D6A32867}"/>
              </a:ext>
            </a:extLst>
          </p:cNvPr>
          <p:cNvGrpSpPr>
            <a:grpSpLocks/>
          </p:cNvGrpSpPr>
          <p:nvPr userDrawn="1"/>
        </p:nvGrpSpPr>
        <p:grpSpPr bwMode="auto">
          <a:xfrm rot="16200000" flipV="1">
            <a:off x="0" y="3900132"/>
            <a:ext cx="2959226" cy="2959226"/>
            <a:chOff x="0" y="12289"/>
            <a:chExt cx="3550" cy="3551"/>
          </a:xfrm>
        </p:grpSpPr>
        <p:sp>
          <p:nvSpPr>
            <p:cNvPr id="20" name="Freeform 19">
              <a:extLst>
                <a:ext uri="{FF2B5EF4-FFF2-40B4-BE49-F238E27FC236}">
                  <a16:creationId xmlns:a16="http://schemas.microsoft.com/office/drawing/2014/main" id="{4E4E09DF-AF21-0E4A-9838-14DFBFFED7D7}"/>
                </a:ext>
              </a:extLst>
            </p:cNvPr>
            <p:cNvSpPr>
              <a:spLocks/>
            </p:cNvSpPr>
            <p:nvPr/>
          </p:nvSpPr>
          <p:spPr bwMode="auto">
            <a:xfrm>
              <a:off x="0" y="12289"/>
              <a:ext cx="1789" cy="2386"/>
            </a:xfrm>
            <a:custGeom>
              <a:avLst/>
              <a:gdLst>
                <a:gd name="T0" fmla="*/ 0 w 1789"/>
                <a:gd name="T1" fmla="+- 0 12290 12290"/>
                <a:gd name="T2" fmla="*/ 12290 h 2386"/>
                <a:gd name="T3" fmla="*/ 0 w 1789"/>
                <a:gd name="T4" fmla="+- 0 13484 12290"/>
                <a:gd name="T5" fmla="*/ 13484 h 2386"/>
                <a:gd name="T6" fmla="*/ 1192 w 1789"/>
                <a:gd name="T7" fmla="+- 0 14676 12290"/>
                <a:gd name="T8" fmla="*/ 14676 h 2386"/>
                <a:gd name="T9" fmla="*/ 1789 w 1789"/>
                <a:gd name="T10" fmla="+- 0 14079 12290"/>
                <a:gd name="T11" fmla="*/ 14079 h 2386"/>
                <a:gd name="T12" fmla="*/ 0 w 1789"/>
                <a:gd name="T13" fmla="+- 0 12290 12290"/>
                <a:gd name="T14" fmla="*/ 12290 h 2386"/>
              </a:gdLst>
              <a:ahLst/>
              <a:cxnLst>
                <a:cxn ang="0">
                  <a:pos x="T0" y="T2"/>
                </a:cxn>
                <a:cxn ang="0">
                  <a:pos x="T3" y="T5"/>
                </a:cxn>
                <a:cxn ang="0">
                  <a:pos x="T6" y="T8"/>
                </a:cxn>
                <a:cxn ang="0">
                  <a:pos x="T9" y="T11"/>
                </a:cxn>
                <a:cxn ang="0">
                  <a:pos x="T12" y="T14"/>
                </a:cxn>
              </a:cxnLst>
              <a:rect l="0" t="0" r="r" b="b"/>
              <a:pathLst>
                <a:path w="1789" h="2386">
                  <a:moveTo>
                    <a:pt x="0" y="0"/>
                  </a:moveTo>
                  <a:lnTo>
                    <a:pt x="0" y="1194"/>
                  </a:lnTo>
                  <a:lnTo>
                    <a:pt x="1192" y="2386"/>
                  </a:lnTo>
                  <a:lnTo>
                    <a:pt x="1789" y="178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US" dirty="0"/>
            </a:p>
          </p:txBody>
        </p:sp>
        <p:sp>
          <p:nvSpPr>
            <p:cNvPr id="21" name="Freeform 20">
              <a:extLst>
                <a:ext uri="{FF2B5EF4-FFF2-40B4-BE49-F238E27FC236}">
                  <a16:creationId xmlns:a16="http://schemas.microsoft.com/office/drawing/2014/main" id="{653F54AE-9BC1-3A45-A129-4028EADE4064}"/>
                </a:ext>
              </a:extLst>
            </p:cNvPr>
            <p:cNvSpPr>
              <a:spLocks/>
            </p:cNvSpPr>
            <p:nvPr/>
          </p:nvSpPr>
          <p:spPr bwMode="auto">
            <a:xfrm>
              <a:off x="0" y="14678"/>
              <a:ext cx="1162" cy="1162"/>
            </a:xfrm>
            <a:custGeom>
              <a:avLst/>
              <a:gdLst>
                <a:gd name="T0" fmla="*/ 0 w 1162"/>
                <a:gd name="T1" fmla="+- 0 14679 14679"/>
                <a:gd name="T2" fmla="*/ 14679 h 1162"/>
                <a:gd name="T3" fmla="*/ 0 w 1162"/>
                <a:gd name="T4" fmla="+- 0 15840 14679"/>
                <a:gd name="T5" fmla="*/ 15840 h 1162"/>
                <a:gd name="T6" fmla="*/ 1161 w 1162"/>
                <a:gd name="T7" fmla="+- 0 15840 14679"/>
                <a:gd name="T8" fmla="*/ 15840 h 1162"/>
                <a:gd name="T9" fmla="*/ 0 w 1162"/>
                <a:gd name="T10" fmla="+- 0 14679 14679"/>
                <a:gd name="T11" fmla="*/ 14679 h 1162"/>
              </a:gdLst>
              <a:ahLst/>
              <a:cxnLst>
                <a:cxn ang="0">
                  <a:pos x="T0" y="T2"/>
                </a:cxn>
                <a:cxn ang="0">
                  <a:pos x="T3" y="T5"/>
                </a:cxn>
                <a:cxn ang="0">
                  <a:pos x="T6" y="T8"/>
                </a:cxn>
                <a:cxn ang="0">
                  <a:pos x="T9" y="T11"/>
                </a:cxn>
              </a:cxnLst>
              <a:rect l="0" t="0" r="r" b="b"/>
              <a:pathLst>
                <a:path w="1162" h="1162">
                  <a:moveTo>
                    <a:pt x="0" y="0"/>
                  </a:moveTo>
                  <a:lnTo>
                    <a:pt x="0" y="1161"/>
                  </a:lnTo>
                  <a:lnTo>
                    <a:pt x="1161" y="116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US" dirty="0"/>
            </a:p>
          </p:txBody>
        </p:sp>
        <p:sp>
          <p:nvSpPr>
            <p:cNvPr id="22" name="Freeform 21">
              <a:extLst>
                <a:ext uri="{FF2B5EF4-FFF2-40B4-BE49-F238E27FC236}">
                  <a16:creationId xmlns:a16="http://schemas.microsoft.com/office/drawing/2014/main" id="{254F6D22-4944-974A-999E-F9E22F159523}"/>
                </a:ext>
              </a:extLst>
            </p:cNvPr>
            <p:cNvSpPr>
              <a:spLocks/>
            </p:cNvSpPr>
            <p:nvPr/>
          </p:nvSpPr>
          <p:spPr bwMode="auto">
            <a:xfrm>
              <a:off x="1221" y="14675"/>
              <a:ext cx="2329" cy="1165"/>
            </a:xfrm>
            <a:custGeom>
              <a:avLst/>
              <a:gdLst>
                <a:gd name="T0" fmla="+- 0 3550 1221"/>
                <a:gd name="T1" fmla="*/ T0 w 2329"/>
                <a:gd name="T2" fmla="+- 0 15840 14676"/>
                <a:gd name="T3" fmla="*/ 15840 h 1165"/>
                <a:gd name="T4" fmla="+- 0 2386 1221"/>
                <a:gd name="T5" fmla="*/ T4 w 2329"/>
                <a:gd name="T6" fmla="+- 0 14676 14676"/>
                <a:gd name="T7" fmla="*/ 14676 h 1165"/>
                <a:gd name="T8" fmla="+- 0 1221 1221"/>
                <a:gd name="T9" fmla="*/ T8 w 2329"/>
                <a:gd name="T10" fmla="+- 0 15840 14676"/>
                <a:gd name="T11" fmla="*/ 15840 h 1165"/>
                <a:gd name="T12" fmla="+- 0 3550 1221"/>
                <a:gd name="T13" fmla="*/ T12 w 2329"/>
                <a:gd name="T14" fmla="+- 0 15840 14676"/>
                <a:gd name="T15" fmla="*/ 15840 h 1165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2329" h="1165">
                  <a:moveTo>
                    <a:pt x="2329" y="1164"/>
                  </a:moveTo>
                  <a:lnTo>
                    <a:pt x="1165" y="0"/>
                  </a:lnTo>
                  <a:lnTo>
                    <a:pt x="0" y="1164"/>
                  </a:lnTo>
                  <a:lnTo>
                    <a:pt x="2329" y="1164"/>
                  </a:lnTo>
                </a:path>
              </a:pathLst>
            </a:custGeom>
            <a:solidFill>
              <a:schemeClr val="accent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US" dirty="0"/>
            </a:p>
          </p:txBody>
        </p:sp>
      </p:grpSp>
      <p:sp>
        <p:nvSpPr>
          <p:cNvPr id="32" name="Title 1">
            <a:extLst>
              <a:ext uri="{FF2B5EF4-FFF2-40B4-BE49-F238E27FC236}">
                <a16:creationId xmlns:a16="http://schemas.microsoft.com/office/drawing/2014/main" id="{467E05B6-B7CB-1E4F-96BA-4B8CFE8B63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64023" y="879063"/>
            <a:ext cx="4941477" cy="610863"/>
          </a:xfrm>
          <a:prstGeom prst="rect">
            <a:avLst/>
          </a:prstGeom>
        </p:spPr>
        <p:txBody>
          <a:bodyPr lIns="0" tIns="0" rIns="0" bIns="0" anchor="b" anchorCtr="0">
            <a:normAutofit/>
          </a:bodyPr>
          <a:lstStyle>
            <a:lvl1pPr>
              <a:defRPr sz="4400" b="1" i="0">
                <a:latin typeface="+mj-lt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cxnSp>
        <p:nvCxnSpPr>
          <p:cNvPr id="33" name="Straight Connector 32">
            <a:extLst>
              <a:ext uri="{FF2B5EF4-FFF2-40B4-BE49-F238E27FC236}">
                <a16:creationId xmlns:a16="http://schemas.microsoft.com/office/drawing/2014/main" id="{51DEB652-BD6A-BD41-B85E-704D2C41A1C4}"/>
              </a:ext>
            </a:extLst>
          </p:cNvPr>
          <p:cNvCxnSpPr>
            <a:cxnSpLocks/>
          </p:cNvCxnSpPr>
          <p:nvPr userDrawn="1"/>
        </p:nvCxnSpPr>
        <p:spPr>
          <a:xfrm>
            <a:off x="952500" y="1939108"/>
            <a:ext cx="2133600" cy="3992"/>
          </a:xfrm>
          <a:prstGeom prst="line">
            <a:avLst/>
          </a:prstGeom>
          <a:ln w="101600">
            <a:solidFill>
              <a:schemeClr val="tx2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3" name="Text Placeholder 2">
            <a:extLst>
              <a:ext uri="{FF2B5EF4-FFF2-40B4-BE49-F238E27FC236}">
                <a16:creationId xmlns:a16="http://schemas.microsoft.com/office/drawing/2014/main" id="{A6147D10-E7D7-8F40-AF69-72639872933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64023" y="2300984"/>
            <a:ext cx="4827178" cy="404216"/>
          </a:xfrm>
          <a:prstGeom prst="rect">
            <a:avLst/>
          </a:prstGeom>
        </p:spPr>
        <p:txBody>
          <a:bodyPr lIns="0" tIns="0" rIns="0" bIns="0" anchor="t" anchorCtr="0">
            <a:normAutofit/>
          </a:bodyPr>
          <a:lstStyle>
            <a:lvl1pPr marL="0" indent="0">
              <a:buNone/>
              <a:defRPr sz="1800" b="0" i="0" spc="0" baseline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5" name="Text Placeholder 2">
            <a:extLst>
              <a:ext uri="{FF2B5EF4-FFF2-40B4-BE49-F238E27FC236}">
                <a16:creationId xmlns:a16="http://schemas.microsoft.com/office/drawing/2014/main" id="{3A0EE708-F36B-444B-9A8B-D48D69535E45}"/>
              </a:ext>
            </a:extLst>
          </p:cNvPr>
          <p:cNvSpPr>
            <a:spLocks noGrp="1"/>
          </p:cNvSpPr>
          <p:nvPr>
            <p:ph type="body" idx="10"/>
          </p:nvPr>
        </p:nvSpPr>
        <p:spPr>
          <a:xfrm>
            <a:off x="6362700" y="2300984"/>
            <a:ext cx="4764829" cy="404216"/>
          </a:xfrm>
          <a:prstGeom prst="rect">
            <a:avLst/>
          </a:prstGeom>
        </p:spPr>
        <p:txBody>
          <a:bodyPr lIns="0" tIns="0" rIns="0" bIns="0" anchor="t" anchorCtr="0">
            <a:normAutofit/>
          </a:bodyPr>
          <a:lstStyle>
            <a:lvl1pPr marL="0" indent="0">
              <a:buNone/>
              <a:defRPr sz="1800" b="0" i="0" spc="0" baseline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7" name="Content Placeholder 3">
            <a:extLst>
              <a:ext uri="{FF2B5EF4-FFF2-40B4-BE49-F238E27FC236}">
                <a16:creationId xmlns:a16="http://schemas.microsoft.com/office/drawing/2014/main" id="{E81957B7-CEA6-A446-A203-471CF9A57FF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964023" y="2799146"/>
            <a:ext cx="4827178" cy="1942138"/>
          </a:xfrm>
          <a:prstGeom prst="rect">
            <a:avLst/>
          </a:prstGeom>
        </p:spPr>
        <p:txBody>
          <a:bodyPr lIns="0" tIns="0" rIns="0" bIns="0" anchor="t" anchorCtr="0">
            <a:normAutofit/>
          </a:bodyPr>
          <a:lstStyle>
            <a:lvl1pPr marL="285750" indent="-285750">
              <a:lnSpc>
                <a:spcPct val="100000"/>
              </a:lnSpc>
              <a:buFont typeface="Wingdings" pitchFamily="2" charset="2"/>
              <a:buChar char="§"/>
              <a:defRPr sz="1600">
                <a:latin typeface="+mn-lt"/>
              </a:defRPr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8" name="Content Placeholder 3">
            <a:extLst>
              <a:ext uri="{FF2B5EF4-FFF2-40B4-BE49-F238E27FC236}">
                <a16:creationId xmlns:a16="http://schemas.microsoft.com/office/drawing/2014/main" id="{E40D4044-0F7B-0647-BAB5-16B23EBD9ECD}"/>
              </a:ext>
            </a:extLst>
          </p:cNvPr>
          <p:cNvSpPr>
            <a:spLocks noGrp="1"/>
          </p:cNvSpPr>
          <p:nvPr>
            <p:ph sz="half" idx="13"/>
          </p:nvPr>
        </p:nvSpPr>
        <p:spPr>
          <a:xfrm>
            <a:off x="6362700" y="2799146"/>
            <a:ext cx="4756241" cy="1942138"/>
          </a:xfrm>
          <a:prstGeom prst="rect">
            <a:avLst/>
          </a:prstGeom>
        </p:spPr>
        <p:txBody>
          <a:bodyPr lIns="0" tIns="0" rIns="0" bIns="0" anchor="t" anchorCtr="0">
            <a:normAutofit/>
          </a:bodyPr>
          <a:lstStyle>
            <a:lvl1pPr marL="285750" indent="-285750">
              <a:lnSpc>
                <a:spcPct val="100000"/>
              </a:lnSpc>
              <a:buFont typeface="Wingdings" pitchFamily="2" charset="2"/>
              <a:buChar char="§"/>
              <a:defRPr sz="1600">
                <a:latin typeface="+mn-lt"/>
              </a:defRPr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ED51C063-0222-064B-8A2E-485FE9EAC10D}"/>
              </a:ext>
            </a:extLst>
          </p:cNvPr>
          <p:cNvCxnSpPr>
            <a:cxnSpLocks/>
          </p:cNvCxnSpPr>
          <p:nvPr userDrawn="1"/>
        </p:nvCxnSpPr>
        <p:spPr>
          <a:xfrm>
            <a:off x="6362700" y="1939108"/>
            <a:ext cx="2133600" cy="3992"/>
          </a:xfrm>
          <a:prstGeom prst="line">
            <a:avLst/>
          </a:prstGeom>
          <a:ln w="101600">
            <a:solidFill>
              <a:schemeClr val="tx2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4914D182-A7DD-4F7B-B207-262854316EDA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endParaRPr lang="en-US" dirty="0">
              <a:latin typeface="+mn-lt"/>
            </a:endParaRP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0B29252-5D0B-4B9D-9FBD-8EC0929FE096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r>
              <a:rPr lang="en-US"/>
              <a:t>2023 Copyright HR Profiling Solutions</a:t>
            </a:r>
            <a:endParaRPr lang="en-US" b="0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BB4FEF6-E217-4110-BBF5-C4B77ADC8457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294A09A9-5501-47C1-A89A-A340965A2BE2}" type="slidenum">
              <a:rPr lang="en-US" smtClean="0"/>
              <a:pPr/>
              <a:t>‹#›</a:t>
            </a:fld>
            <a:endParaRPr lang="en-US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550425395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pos="600">
          <p15:clr>
            <a:srgbClr val="FBAE40"/>
          </p15:clr>
        </p15:guide>
        <p15:guide id="2" pos="7080">
          <p15:clr>
            <a:srgbClr val="FBAE40"/>
          </p15:clr>
        </p15:guide>
        <p15:guide id="3" pos="2304">
          <p15:clr>
            <a:srgbClr val="FBAE40"/>
          </p15:clr>
        </p15:guide>
        <p15:guide id="4" pos="5736">
          <p15:clr>
            <a:srgbClr val="FBAE40"/>
          </p15:clr>
        </p15:guide>
        <p15:guide id="5" pos="1944">
          <p15:clr>
            <a:srgbClr val="FBAE40"/>
          </p15:clr>
        </p15:guide>
        <p15:guide id="6" pos="4008">
          <p15:clr>
            <a:srgbClr val="FBAE40"/>
          </p15:clr>
        </p15:guide>
        <p15:guide id="7" orient="horz" pos="1224">
          <p15:clr>
            <a:srgbClr val="FBAE40"/>
          </p15:clr>
        </p15:guide>
        <p15:guide id="8" orient="horz" pos="1440">
          <p15:clr>
            <a:srgbClr val="FBAE40"/>
          </p15:clr>
        </p15:guide>
        <p15:guide id="9" orient="horz" pos="552">
          <p15:clr>
            <a:srgbClr val="FBAE40"/>
          </p15:clr>
        </p15:guide>
        <p15:guide id="10" pos="5352">
          <p15:clr>
            <a:srgbClr val="FBAE40"/>
          </p15:clr>
        </p15:guide>
        <p15:guide id="11" pos="3648">
          <p15:clr>
            <a:srgbClr val="FBAE40"/>
          </p15:clr>
        </p15:guide>
      </p15:sldGuideLst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 col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7" name="Group 36">
            <a:extLst>
              <a:ext uri="{FF2B5EF4-FFF2-40B4-BE49-F238E27FC236}">
                <a16:creationId xmlns:a16="http://schemas.microsoft.com/office/drawing/2014/main" id="{868B08E5-2F7C-7749-8BDF-386EAF974BB0}"/>
              </a:ext>
            </a:extLst>
          </p:cNvPr>
          <p:cNvGrpSpPr>
            <a:grpSpLocks/>
          </p:cNvGrpSpPr>
          <p:nvPr userDrawn="1"/>
        </p:nvGrpSpPr>
        <p:grpSpPr bwMode="auto">
          <a:xfrm rot="16200000" flipV="1">
            <a:off x="0" y="3900132"/>
            <a:ext cx="2959226" cy="2959226"/>
            <a:chOff x="0" y="12289"/>
            <a:chExt cx="3550" cy="3551"/>
          </a:xfrm>
        </p:grpSpPr>
        <p:sp>
          <p:nvSpPr>
            <p:cNvPr id="38" name="Freeform 37">
              <a:extLst>
                <a:ext uri="{FF2B5EF4-FFF2-40B4-BE49-F238E27FC236}">
                  <a16:creationId xmlns:a16="http://schemas.microsoft.com/office/drawing/2014/main" id="{F3E300C0-0B72-9048-9E16-2166E1A88FE2}"/>
                </a:ext>
              </a:extLst>
            </p:cNvPr>
            <p:cNvSpPr>
              <a:spLocks/>
            </p:cNvSpPr>
            <p:nvPr/>
          </p:nvSpPr>
          <p:spPr bwMode="auto">
            <a:xfrm>
              <a:off x="0" y="12289"/>
              <a:ext cx="1789" cy="2386"/>
            </a:xfrm>
            <a:custGeom>
              <a:avLst/>
              <a:gdLst>
                <a:gd name="T0" fmla="*/ 0 w 1789"/>
                <a:gd name="T1" fmla="+- 0 12290 12290"/>
                <a:gd name="T2" fmla="*/ 12290 h 2386"/>
                <a:gd name="T3" fmla="*/ 0 w 1789"/>
                <a:gd name="T4" fmla="+- 0 13484 12290"/>
                <a:gd name="T5" fmla="*/ 13484 h 2386"/>
                <a:gd name="T6" fmla="*/ 1192 w 1789"/>
                <a:gd name="T7" fmla="+- 0 14676 12290"/>
                <a:gd name="T8" fmla="*/ 14676 h 2386"/>
                <a:gd name="T9" fmla="*/ 1789 w 1789"/>
                <a:gd name="T10" fmla="+- 0 14079 12290"/>
                <a:gd name="T11" fmla="*/ 14079 h 2386"/>
                <a:gd name="T12" fmla="*/ 0 w 1789"/>
                <a:gd name="T13" fmla="+- 0 12290 12290"/>
                <a:gd name="T14" fmla="*/ 12290 h 2386"/>
              </a:gdLst>
              <a:ahLst/>
              <a:cxnLst>
                <a:cxn ang="0">
                  <a:pos x="T0" y="T2"/>
                </a:cxn>
                <a:cxn ang="0">
                  <a:pos x="T3" y="T5"/>
                </a:cxn>
                <a:cxn ang="0">
                  <a:pos x="T6" y="T8"/>
                </a:cxn>
                <a:cxn ang="0">
                  <a:pos x="T9" y="T11"/>
                </a:cxn>
                <a:cxn ang="0">
                  <a:pos x="T12" y="T14"/>
                </a:cxn>
              </a:cxnLst>
              <a:rect l="0" t="0" r="r" b="b"/>
              <a:pathLst>
                <a:path w="1789" h="2386">
                  <a:moveTo>
                    <a:pt x="0" y="0"/>
                  </a:moveTo>
                  <a:lnTo>
                    <a:pt x="0" y="1194"/>
                  </a:lnTo>
                  <a:lnTo>
                    <a:pt x="1192" y="2386"/>
                  </a:lnTo>
                  <a:lnTo>
                    <a:pt x="1789" y="178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US" dirty="0"/>
            </a:p>
          </p:txBody>
        </p:sp>
        <p:sp>
          <p:nvSpPr>
            <p:cNvPr id="39" name="Freeform 38">
              <a:extLst>
                <a:ext uri="{FF2B5EF4-FFF2-40B4-BE49-F238E27FC236}">
                  <a16:creationId xmlns:a16="http://schemas.microsoft.com/office/drawing/2014/main" id="{E4AA520D-9D51-3A42-B9B1-DF72169BC8DB}"/>
                </a:ext>
              </a:extLst>
            </p:cNvPr>
            <p:cNvSpPr>
              <a:spLocks/>
            </p:cNvSpPr>
            <p:nvPr/>
          </p:nvSpPr>
          <p:spPr bwMode="auto">
            <a:xfrm>
              <a:off x="0" y="14678"/>
              <a:ext cx="1162" cy="1162"/>
            </a:xfrm>
            <a:custGeom>
              <a:avLst/>
              <a:gdLst>
                <a:gd name="T0" fmla="*/ 0 w 1162"/>
                <a:gd name="T1" fmla="+- 0 14679 14679"/>
                <a:gd name="T2" fmla="*/ 14679 h 1162"/>
                <a:gd name="T3" fmla="*/ 0 w 1162"/>
                <a:gd name="T4" fmla="+- 0 15840 14679"/>
                <a:gd name="T5" fmla="*/ 15840 h 1162"/>
                <a:gd name="T6" fmla="*/ 1161 w 1162"/>
                <a:gd name="T7" fmla="+- 0 15840 14679"/>
                <a:gd name="T8" fmla="*/ 15840 h 1162"/>
                <a:gd name="T9" fmla="*/ 0 w 1162"/>
                <a:gd name="T10" fmla="+- 0 14679 14679"/>
                <a:gd name="T11" fmla="*/ 14679 h 1162"/>
              </a:gdLst>
              <a:ahLst/>
              <a:cxnLst>
                <a:cxn ang="0">
                  <a:pos x="T0" y="T2"/>
                </a:cxn>
                <a:cxn ang="0">
                  <a:pos x="T3" y="T5"/>
                </a:cxn>
                <a:cxn ang="0">
                  <a:pos x="T6" y="T8"/>
                </a:cxn>
                <a:cxn ang="0">
                  <a:pos x="T9" y="T11"/>
                </a:cxn>
              </a:cxnLst>
              <a:rect l="0" t="0" r="r" b="b"/>
              <a:pathLst>
                <a:path w="1162" h="1162">
                  <a:moveTo>
                    <a:pt x="0" y="0"/>
                  </a:moveTo>
                  <a:lnTo>
                    <a:pt x="0" y="1161"/>
                  </a:lnTo>
                  <a:lnTo>
                    <a:pt x="1161" y="116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US" dirty="0"/>
            </a:p>
          </p:txBody>
        </p:sp>
        <p:sp>
          <p:nvSpPr>
            <p:cNvPr id="40" name="Freeform 39">
              <a:extLst>
                <a:ext uri="{FF2B5EF4-FFF2-40B4-BE49-F238E27FC236}">
                  <a16:creationId xmlns:a16="http://schemas.microsoft.com/office/drawing/2014/main" id="{D5F2735E-137C-DB47-AEF0-EFC871A32373}"/>
                </a:ext>
              </a:extLst>
            </p:cNvPr>
            <p:cNvSpPr>
              <a:spLocks/>
            </p:cNvSpPr>
            <p:nvPr/>
          </p:nvSpPr>
          <p:spPr bwMode="auto">
            <a:xfrm>
              <a:off x="1221" y="14675"/>
              <a:ext cx="2329" cy="1165"/>
            </a:xfrm>
            <a:custGeom>
              <a:avLst/>
              <a:gdLst>
                <a:gd name="T0" fmla="+- 0 3550 1221"/>
                <a:gd name="T1" fmla="*/ T0 w 2329"/>
                <a:gd name="T2" fmla="+- 0 15840 14676"/>
                <a:gd name="T3" fmla="*/ 15840 h 1165"/>
                <a:gd name="T4" fmla="+- 0 2386 1221"/>
                <a:gd name="T5" fmla="*/ T4 w 2329"/>
                <a:gd name="T6" fmla="+- 0 14676 14676"/>
                <a:gd name="T7" fmla="*/ 14676 h 1165"/>
                <a:gd name="T8" fmla="+- 0 1221 1221"/>
                <a:gd name="T9" fmla="*/ T8 w 2329"/>
                <a:gd name="T10" fmla="+- 0 15840 14676"/>
                <a:gd name="T11" fmla="*/ 15840 h 1165"/>
                <a:gd name="T12" fmla="+- 0 3550 1221"/>
                <a:gd name="T13" fmla="*/ T12 w 2329"/>
                <a:gd name="T14" fmla="+- 0 15840 14676"/>
                <a:gd name="T15" fmla="*/ 15840 h 1165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2329" h="1165">
                  <a:moveTo>
                    <a:pt x="2329" y="1164"/>
                  </a:moveTo>
                  <a:lnTo>
                    <a:pt x="1165" y="0"/>
                  </a:lnTo>
                  <a:lnTo>
                    <a:pt x="0" y="1164"/>
                  </a:lnTo>
                  <a:lnTo>
                    <a:pt x="2329" y="1164"/>
                  </a:lnTo>
                </a:path>
              </a:pathLst>
            </a:custGeom>
            <a:solidFill>
              <a:schemeClr val="accent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US" dirty="0"/>
            </a:p>
          </p:txBody>
        </p:sp>
      </p:grpSp>
      <p:sp>
        <p:nvSpPr>
          <p:cNvPr id="32" name="Title 1">
            <a:extLst>
              <a:ext uri="{FF2B5EF4-FFF2-40B4-BE49-F238E27FC236}">
                <a16:creationId xmlns:a16="http://schemas.microsoft.com/office/drawing/2014/main" id="{467E05B6-B7CB-1E4F-96BA-4B8CFE8B63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64023" y="879063"/>
            <a:ext cx="4941477" cy="610863"/>
          </a:xfrm>
          <a:prstGeom prst="rect">
            <a:avLst/>
          </a:prstGeom>
        </p:spPr>
        <p:txBody>
          <a:bodyPr lIns="0" tIns="0" rIns="0" bIns="0" anchor="b" anchorCtr="0">
            <a:normAutofit/>
          </a:bodyPr>
          <a:lstStyle>
            <a:lvl1pPr>
              <a:defRPr sz="4400" b="1" i="0">
                <a:latin typeface="+mj-lt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cxnSp>
        <p:nvCxnSpPr>
          <p:cNvPr id="33" name="Straight Connector 32">
            <a:extLst>
              <a:ext uri="{FF2B5EF4-FFF2-40B4-BE49-F238E27FC236}">
                <a16:creationId xmlns:a16="http://schemas.microsoft.com/office/drawing/2014/main" id="{51DEB652-BD6A-BD41-B85E-704D2C41A1C4}"/>
              </a:ext>
            </a:extLst>
          </p:cNvPr>
          <p:cNvCxnSpPr>
            <a:cxnSpLocks/>
          </p:cNvCxnSpPr>
          <p:nvPr userDrawn="1"/>
        </p:nvCxnSpPr>
        <p:spPr>
          <a:xfrm>
            <a:off x="952500" y="1939108"/>
            <a:ext cx="2133600" cy="3992"/>
          </a:xfrm>
          <a:prstGeom prst="line">
            <a:avLst/>
          </a:prstGeom>
          <a:ln w="101600">
            <a:solidFill>
              <a:schemeClr val="tx2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3" name="Text Placeholder 2">
            <a:extLst>
              <a:ext uri="{FF2B5EF4-FFF2-40B4-BE49-F238E27FC236}">
                <a16:creationId xmlns:a16="http://schemas.microsoft.com/office/drawing/2014/main" id="{A6147D10-E7D7-8F40-AF69-72639872933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52500" y="2300156"/>
            <a:ext cx="3036477" cy="404216"/>
          </a:xfrm>
          <a:prstGeom prst="rect">
            <a:avLst/>
          </a:prstGeom>
        </p:spPr>
        <p:txBody>
          <a:bodyPr vert="horz" lIns="0" tIns="0" rIns="0" bIns="0" rtlCol="0" anchor="t" anchorCtr="0">
            <a:normAutofit/>
          </a:bodyPr>
          <a:lstStyle>
            <a:lvl1pPr marL="0" indent="0">
              <a:buNone/>
              <a:defRPr lang="en-US" sz="1800" spc="0" baseline="0" dirty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27" name="Content Placeholder 3">
            <a:extLst>
              <a:ext uri="{FF2B5EF4-FFF2-40B4-BE49-F238E27FC236}">
                <a16:creationId xmlns:a16="http://schemas.microsoft.com/office/drawing/2014/main" id="{E81957B7-CEA6-A446-A203-471CF9A57FF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952500" y="2799146"/>
            <a:ext cx="3036477" cy="1942138"/>
          </a:xfrm>
          <a:prstGeom prst="rect">
            <a:avLst/>
          </a:prstGeom>
        </p:spPr>
        <p:txBody>
          <a:bodyPr lIns="0" tIns="0" rIns="0" bIns="0" anchor="t" anchorCtr="0">
            <a:normAutofit/>
          </a:bodyPr>
          <a:lstStyle>
            <a:lvl1pPr marL="285750" indent="-285750">
              <a:lnSpc>
                <a:spcPct val="100000"/>
              </a:lnSpc>
              <a:buFont typeface="Wingdings" pitchFamily="2" charset="2"/>
              <a:buChar char="§"/>
              <a:defRPr sz="1600">
                <a:latin typeface="+mn-lt"/>
              </a:defRPr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0" name="Text Placeholder 2">
            <a:extLst>
              <a:ext uri="{FF2B5EF4-FFF2-40B4-BE49-F238E27FC236}">
                <a16:creationId xmlns:a16="http://schemas.microsoft.com/office/drawing/2014/main" id="{057DFE0A-61D9-1B48-8196-EA94D04685DD}"/>
              </a:ext>
            </a:extLst>
          </p:cNvPr>
          <p:cNvSpPr>
            <a:spLocks noGrp="1"/>
          </p:cNvSpPr>
          <p:nvPr>
            <p:ph type="body" idx="10"/>
          </p:nvPr>
        </p:nvSpPr>
        <p:spPr>
          <a:xfrm>
            <a:off x="4569372" y="2300156"/>
            <a:ext cx="3036477" cy="404216"/>
          </a:xfrm>
          <a:prstGeom prst="rect">
            <a:avLst/>
          </a:prstGeom>
        </p:spPr>
        <p:txBody>
          <a:bodyPr vert="horz" lIns="0" tIns="0" rIns="0" bIns="0" rtlCol="0" anchor="t" anchorCtr="0">
            <a:normAutofit/>
          </a:bodyPr>
          <a:lstStyle>
            <a:lvl1pPr marL="0" indent="0">
              <a:buNone/>
              <a:defRPr lang="en-US" sz="1800" spc="0" baseline="0" dirty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21" name="Content Placeholder 3">
            <a:extLst>
              <a:ext uri="{FF2B5EF4-FFF2-40B4-BE49-F238E27FC236}">
                <a16:creationId xmlns:a16="http://schemas.microsoft.com/office/drawing/2014/main" id="{C946754A-F105-644E-99A4-DC80B9944243}"/>
              </a:ext>
            </a:extLst>
          </p:cNvPr>
          <p:cNvSpPr>
            <a:spLocks noGrp="1"/>
          </p:cNvSpPr>
          <p:nvPr>
            <p:ph sz="half" idx="11"/>
          </p:nvPr>
        </p:nvSpPr>
        <p:spPr>
          <a:xfrm>
            <a:off x="4569372" y="2799146"/>
            <a:ext cx="3050628" cy="1942138"/>
          </a:xfrm>
          <a:prstGeom prst="rect">
            <a:avLst/>
          </a:prstGeom>
        </p:spPr>
        <p:txBody>
          <a:bodyPr lIns="0" tIns="0" rIns="0" bIns="0" anchor="t" anchorCtr="0">
            <a:normAutofit/>
          </a:bodyPr>
          <a:lstStyle>
            <a:lvl1pPr marL="285750" indent="-285750">
              <a:lnSpc>
                <a:spcPct val="100000"/>
              </a:lnSpc>
              <a:buFont typeface="Wingdings" pitchFamily="2" charset="2"/>
              <a:buChar char="§"/>
              <a:defRPr sz="1600">
                <a:latin typeface="+mn-lt"/>
              </a:defRPr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2" name="Text Placeholder 2">
            <a:extLst>
              <a:ext uri="{FF2B5EF4-FFF2-40B4-BE49-F238E27FC236}">
                <a16:creationId xmlns:a16="http://schemas.microsoft.com/office/drawing/2014/main" id="{368648FC-FC9A-5645-8F0C-390FFFAE180D}"/>
              </a:ext>
            </a:extLst>
          </p:cNvPr>
          <p:cNvSpPr>
            <a:spLocks noGrp="1"/>
          </p:cNvSpPr>
          <p:nvPr>
            <p:ph type="body" idx="12"/>
          </p:nvPr>
        </p:nvSpPr>
        <p:spPr>
          <a:xfrm>
            <a:off x="8187017" y="2300156"/>
            <a:ext cx="3036477" cy="404216"/>
          </a:xfrm>
          <a:prstGeom prst="rect">
            <a:avLst/>
          </a:prstGeom>
        </p:spPr>
        <p:txBody>
          <a:bodyPr vert="horz" lIns="0" tIns="0" rIns="0" bIns="0" rtlCol="0" anchor="t" anchorCtr="0">
            <a:normAutofit/>
          </a:bodyPr>
          <a:lstStyle>
            <a:lvl1pPr marL="0" indent="0">
              <a:buNone/>
              <a:defRPr lang="en-US" sz="1800" spc="0" baseline="0" dirty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24" name="Content Placeholder 3">
            <a:extLst>
              <a:ext uri="{FF2B5EF4-FFF2-40B4-BE49-F238E27FC236}">
                <a16:creationId xmlns:a16="http://schemas.microsoft.com/office/drawing/2014/main" id="{BBB849DC-B114-D145-9879-4FE0688BF57E}"/>
              </a:ext>
            </a:extLst>
          </p:cNvPr>
          <p:cNvSpPr>
            <a:spLocks noGrp="1"/>
          </p:cNvSpPr>
          <p:nvPr>
            <p:ph sz="half" idx="13"/>
          </p:nvPr>
        </p:nvSpPr>
        <p:spPr>
          <a:xfrm>
            <a:off x="8187017" y="2799146"/>
            <a:ext cx="3036477" cy="1942138"/>
          </a:xfrm>
          <a:prstGeom prst="rect">
            <a:avLst/>
          </a:prstGeom>
        </p:spPr>
        <p:txBody>
          <a:bodyPr lIns="0" tIns="0" rIns="0" bIns="0" anchor="t" anchorCtr="0">
            <a:normAutofit/>
          </a:bodyPr>
          <a:lstStyle>
            <a:lvl1pPr marL="285750" indent="-285750">
              <a:lnSpc>
                <a:spcPct val="100000"/>
              </a:lnSpc>
              <a:buFont typeface="Wingdings" pitchFamily="2" charset="2"/>
              <a:buChar char="§"/>
              <a:defRPr sz="1600">
                <a:latin typeface="+mn-lt"/>
              </a:defRPr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26" name="Straight Connector 25">
            <a:extLst>
              <a:ext uri="{FF2B5EF4-FFF2-40B4-BE49-F238E27FC236}">
                <a16:creationId xmlns:a16="http://schemas.microsoft.com/office/drawing/2014/main" id="{9F0C4CE5-5F02-B143-8FD1-1B235D270DAC}"/>
              </a:ext>
            </a:extLst>
          </p:cNvPr>
          <p:cNvCxnSpPr>
            <a:cxnSpLocks/>
          </p:cNvCxnSpPr>
          <p:nvPr userDrawn="1"/>
        </p:nvCxnSpPr>
        <p:spPr>
          <a:xfrm>
            <a:off x="4569372" y="1939108"/>
            <a:ext cx="2133600" cy="3992"/>
          </a:xfrm>
          <a:prstGeom prst="line">
            <a:avLst/>
          </a:prstGeom>
          <a:ln w="101600">
            <a:solidFill>
              <a:schemeClr val="tx2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8" name="Straight Connector 27">
            <a:extLst>
              <a:ext uri="{FF2B5EF4-FFF2-40B4-BE49-F238E27FC236}">
                <a16:creationId xmlns:a16="http://schemas.microsoft.com/office/drawing/2014/main" id="{289A8C14-DB28-F34E-8098-168D4C75AF23}"/>
              </a:ext>
            </a:extLst>
          </p:cNvPr>
          <p:cNvCxnSpPr>
            <a:cxnSpLocks/>
          </p:cNvCxnSpPr>
          <p:nvPr userDrawn="1"/>
        </p:nvCxnSpPr>
        <p:spPr>
          <a:xfrm>
            <a:off x="8187017" y="1939108"/>
            <a:ext cx="2133600" cy="3992"/>
          </a:xfrm>
          <a:prstGeom prst="line">
            <a:avLst/>
          </a:prstGeom>
          <a:ln w="101600">
            <a:solidFill>
              <a:schemeClr val="tx2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F0FA07F3-F8E4-4505-85EC-22734AC68792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endParaRPr lang="en-US" dirty="0">
              <a:latin typeface="+mn-lt"/>
            </a:endParaRP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D5165D22-FEF5-4F30-8822-5D2378806A9B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r>
              <a:rPr lang="en-US"/>
              <a:t>2023 Copyright HR Profiling Solutions</a:t>
            </a:r>
            <a:endParaRPr lang="en-US" b="0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540F86B-3DA3-4708-AAF5-387BA115C415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294A09A9-5501-47C1-A89A-A340965A2BE2}" type="slidenum">
              <a:rPr lang="en-US" smtClean="0"/>
              <a:pPr/>
              <a:t>‹#›</a:t>
            </a:fld>
            <a:endParaRPr lang="en-US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4227948718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pos="600">
          <p15:clr>
            <a:srgbClr val="FBAE40"/>
          </p15:clr>
        </p15:guide>
        <p15:guide id="2" pos="7080">
          <p15:clr>
            <a:srgbClr val="FBAE40"/>
          </p15:clr>
        </p15:guide>
        <p15:guide id="3" pos="2520" userDrawn="1">
          <p15:clr>
            <a:srgbClr val="FBAE40"/>
          </p15:clr>
        </p15:guide>
        <p15:guide id="4" pos="5160" userDrawn="1">
          <p15:clr>
            <a:srgbClr val="FBAE40"/>
          </p15:clr>
        </p15:guide>
        <p15:guide id="7" orient="horz" pos="1224">
          <p15:clr>
            <a:srgbClr val="FBAE40"/>
          </p15:clr>
        </p15:guide>
        <p15:guide id="8" orient="horz" pos="1440">
          <p15:clr>
            <a:srgbClr val="FBAE40"/>
          </p15:clr>
        </p15:guide>
        <p15:guide id="9" orient="horz" pos="552">
          <p15:clr>
            <a:srgbClr val="FBAE40"/>
          </p15:clr>
        </p15:guide>
        <p15:guide id="10" pos="4800" userDrawn="1">
          <p15:clr>
            <a:srgbClr val="FBAE40"/>
          </p15:clr>
        </p15:guide>
        <p15:guide id="11" pos="2880" userDrawn="1">
          <p15:clr>
            <a:srgbClr val="FBAE40"/>
          </p15:clr>
        </p15:guide>
        <p15:guide id="12" orient="horz" pos="1752" userDrawn="1">
          <p15:clr>
            <a:srgbClr val="FBAE40"/>
          </p15:clr>
        </p15:guide>
      </p15:sldGuideLst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ummary 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Title 1">
            <a:extLst>
              <a:ext uri="{FF2B5EF4-FFF2-40B4-BE49-F238E27FC236}">
                <a16:creationId xmlns:a16="http://schemas.microsoft.com/office/drawing/2014/main" id="{467E05B6-B7CB-1E4F-96BA-4B8CFE8B63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64023" y="879063"/>
            <a:ext cx="4941477" cy="610863"/>
          </a:xfrm>
          <a:prstGeom prst="rect">
            <a:avLst/>
          </a:prstGeom>
        </p:spPr>
        <p:txBody>
          <a:bodyPr lIns="0" tIns="0" rIns="0" bIns="0" anchor="b" anchorCtr="0">
            <a:normAutofit/>
          </a:bodyPr>
          <a:lstStyle>
            <a:lvl1pPr>
              <a:defRPr sz="4400" b="1" i="0">
                <a:latin typeface="+mj-lt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cxnSp>
        <p:nvCxnSpPr>
          <p:cNvPr id="33" name="Straight Connector 32">
            <a:extLst>
              <a:ext uri="{FF2B5EF4-FFF2-40B4-BE49-F238E27FC236}">
                <a16:creationId xmlns:a16="http://schemas.microsoft.com/office/drawing/2014/main" id="{51DEB652-BD6A-BD41-B85E-704D2C41A1C4}"/>
              </a:ext>
            </a:extLst>
          </p:cNvPr>
          <p:cNvCxnSpPr>
            <a:cxnSpLocks/>
          </p:cNvCxnSpPr>
          <p:nvPr userDrawn="1"/>
        </p:nvCxnSpPr>
        <p:spPr>
          <a:xfrm>
            <a:off x="952500" y="1939108"/>
            <a:ext cx="2133600" cy="3992"/>
          </a:xfrm>
          <a:prstGeom prst="line">
            <a:avLst/>
          </a:prstGeom>
          <a:ln w="101600">
            <a:solidFill>
              <a:schemeClr val="tx2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DA8C895-11B9-EA40-B0F8-0F4FE9881512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952500" y="2656904"/>
            <a:ext cx="4838700" cy="574318"/>
          </a:xfrm>
        </p:spPr>
        <p:txBody>
          <a:bodyPr>
            <a:noAutofit/>
          </a:bodyPr>
          <a:lstStyle>
            <a:lvl1pPr marL="0" indent="0">
              <a:buNone/>
              <a:defRPr sz="1600">
                <a:latin typeface="+mn-lt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grpSp>
        <p:nvGrpSpPr>
          <p:cNvPr id="15" name="Group 14">
            <a:extLst>
              <a:ext uri="{FF2B5EF4-FFF2-40B4-BE49-F238E27FC236}">
                <a16:creationId xmlns:a16="http://schemas.microsoft.com/office/drawing/2014/main" id="{C47A1EE0-4011-3749-B01C-FC489EEDF880}"/>
              </a:ext>
            </a:extLst>
          </p:cNvPr>
          <p:cNvGrpSpPr>
            <a:grpSpLocks/>
          </p:cNvGrpSpPr>
          <p:nvPr userDrawn="1"/>
        </p:nvGrpSpPr>
        <p:grpSpPr bwMode="auto">
          <a:xfrm rot="10800000">
            <a:off x="8870040" y="0"/>
            <a:ext cx="3325208" cy="3325208"/>
            <a:chOff x="0" y="12289"/>
            <a:chExt cx="3550" cy="3551"/>
          </a:xfrm>
        </p:grpSpPr>
        <p:sp>
          <p:nvSpPr>
            <p:cNvPr id="16" name="Freeform 15">
              <a:extLst>
                <a:ext uri="{FF2B5EF4-FFF2-40B4-BE49-F238E27FC236}">
                  <a16:creationId xmlns:a16="http://schemas.microsoft.com/office/drawing/2014/main" id="{17EED68A-6660-2643-BBFB-B6AB92A7C227}"/>
                </a:ext>
              </a:extLst>
            </p:cNvPr>
            <p:cNvSpPr>
              <a:spLocks/>
            </p:cNvSpPr>
            <p:nvPr/>
          </p:nvSpPr>
          <p:spPr bwMode="auto">
            <a:xfrm>
              <a:off x="0" y="12289"/>
              <a:ext cx="1789" cy="2386"/>
            </a:xfrm>
            <a:custGeom>
              <a:avLst/>
              <a:gdLst>
                <a:gd name="T0" fmla="*/ 0 w 1789"/>
                <a:gd name="T1" fmla="+- 0 12290 12290"/>
                <a:gd name="T2" fmla="*/ 12290 h 2386"/>
                <a:gd name="T3" fmla="*/ 0 w 1789"/>
                <a:gd name="T4" fmla="+- 0 13484 12290"/>
                <a:gd name="T5" fmla="*/ 13484 h 2386"/>
                <a:gd name="T6" fmla="*/ 1192 w 1789"/>
                <a:gd name="T7" fmla="+- 0 14676 12290"/>
                <a:gd name="T8" fmla="*/ 14676 h 2386"/>
                <a:gd name="T9" fmla="*/ 1789 w 1789"/>
                <a:gd name="T10" fmla="+- 0 14079 12290"/>
                <a:gd name="T11" fmla="*/ 14079 h 2386"/>
                <a:gd name="T12" fmla="*/ 0 w 1789"/>
                <a:gd name="T13" fmla="+- 0 12290 12290"/>
                <a:gd name="T14" fmla="*/ 12290 h 2386"/>
              </a:gdLst>
              <a:ahLst/>
              <a:cxnLst>
                <a:cxn ang="0">
                  <a:pos x="T0" y="T2"/>
                </a:cxn>
                <a:cxn ang="0">
                  <a:pos x="T3" y="T5"/>
                </a:cxn>
                <a:cxn ang="0">
                  <a:pos x="T6" y="T8"/>
                </a:cxn>
                <a:cxn ang="0">
                  <a:pos x="T9" y="T11"/>
                </a:cxn>
                <a:cxn ang="0">
                  <a:pos x="T12" y="T14"/>
                </a:cxn>
              </a:cxnLst>
              <a:rect l="0" t="0" r="r" b="b"/>
              <a:pathLst>
                <a:path w="1789" h="2386">
                  <a:moveTo>
                    <a:pt x="0" y="0"/>
                  </a:moveTo>
                  <a:lnTo>
                    <a:pt x="0" y="1194"/>
                  </a:lnTo>
                  <a:lnTo>
                    <a:pt x="1192" y="2386"/>
                  </a:lnTo>
                  <a:lnTo>
                    <a:pt x="1789" y="178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US" dirty="0"/>
            </a:p>
          </p:txBody>
        </p:sp>
        <p:sp>
          <p:nvSpPr>
            <p:cNvPr id="17" name="Freeform 16">
              <a:extLst>
                <a:ext uri="{FF2B5EF4-FFF2-40B4-BE49-F238E27FC236}">
                  <a16:creationId xmlns:a16="http://schemas.microsoft.com/office/drawing/2014/main" id="{BECF9FB8-F6C7-C54D-99F4-11FDF26D7F92}"/>
                </a:ext>
              </a:extLst>
            </p:cNvPr>
            <p:cNvSpPr>
              <a:spLocks/>
            </p:cNvSpPr>
            <p:nvPr/>
          </p:nvSpPr>
          <p:spPr bwMode="auto">
            <a:xfrm>
              <a:off x="0" y="14678"/>
              <a:ext cx="1162" cy="1162"/>
            </a:xfrm>
            <a:custGeom>
              <a:avLst/>
              <a:gdLst>
                <a:gd name="T0" fmla="*/ 0 w 1162"/>
                <a:gd name="T1" fmla="+- 0 14679 14679"/>
                <a:gd name="T2" fmla="*/ 14679 h 1162"/>
                <a:gd name="T3" fmla="*/ 0 w 1162"/>
                <a:gd name="T4" fmla="+- 0 15840 14679"/>
                <a:gd name="T5" fmla="*/ 15840 h 1162"/>
                <a:gd name="T6" fmla="*/ 1161 w 1162"/>
                <a:gd name="T7" fmla="+- 0 15840 14679"/>
                <a:gd name="T8" fmla="*/ 15840 h 1162"/>
                <a:gd name="T9" fmla="*/ 0 w 1162"/>
                <a:gd name="T10" fmla="+- 0 14679 14679"/>
                <a:gd name="T11" fmla="*/ 14679 h 1162"/>
              </a:gdLst>
              <a:ahLst/>
              <a:cxnLst>
                <a:cxn ang="0">
                  <a:pos x="T0" y="T2"/>
                </a:cxn>
                <a:cxn ang="0">
                  <a:pos x="T3" y="T5"/>
                </a:cxn>
                <a:cxn ang="0">
                  <a:pos x="T6" y="T8"/>
                </a:cxn>
                <a:cxn ang="0">
                  <a:pos x="T9" y="T11"/>
                </a:cxn>
              </a:cxnLst>
              <a:rect l="0" t="0" r="r" b="b"/>
              <a:pathLst>
                <a:path w="1162" h="1162">
                  <a:moveTo>
                    <a:pt x="0" y="0"/>
                  </a:moveTo>
                  <a:lnTo>
                    <a:pt x="0" y="1161"/>
                  </a:lnTo>
                  <a:lnTo>
                    <a:pt x="1161" y="116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US" dirty="0"/>
            </a:p>
          </p:txBody>
        </p:sp>
        <p:sp>
          <p:nvSpPr>
            <p:cNvPr id="18" name="Freeform 17">
              <a:extLst>
                <a:ext uri="{FF2B5EF4-FFF2-40B4-BE49-F238E27FC236}">
                  <a16:creationId xmlns:a16="http://schemas.microsoft.com/office/drawing/2014/main" id="{46C7C62D-7D3B-934C-AFF9-0F10E727B42E}"/>
                </a:ext>
              </a:extLst>
            </p:cNvPr>
            <p:cNvSpPr>
              <a:spLocks/>
            </p:cNvSpPr>
            <p:nvPr/>
          </p:nvSpPr>
          <p:spPr bwMode="auto">
            <a:xfrm>
              <a:off x="1221" y="14675"/>
              <a:ext cx="2329" cy="1165"/>
            </a:xfrm>
            <a:custGeom>
              <a:avLst/>
              <a:gdLst>
                <a:gd name="T0" fmla="+- 0 3550 1221"/>
                <a:gd name="T1" fmla="*/ T0 w 2329"/>
                <a:gd name="T2" fmla="+- 0 15840 14676"/>
                <a:gd name="T3" fmla="*/ 15840 h 1165"/>
                <a:gd name="T4" fmla="+- 0 2386 1221"/>
                <a:gd name="T5" fmla="*/ T4 w 2329"/>
                <a:gd name="T6" fmla="+- 0 14676 14676"/>
                <a:gd name="T7" fmla="*/ 14676 h 1165"/>
                <a:gd name="T8" fmla="+- 0 1221 1221"/>
                <a:gd name="T9" fmla="*/ T8 w 2329"/>
                <a:gd name="T10" fmla="+- 0 15840 14676"/>
                <a:gd name="T11" fmla="*/ 15840 h 1165"/>
                <a:gd name="T12" fmla="+- 0 3550 1221"/>
                <a:gd name="T13" fmla="*/ T12 w 2329"/>
                <a:gd name="T14" fmla="+- 0 15840 14676"/>
                <a:gd name="T15" fmla="*/ 15840 h 1165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2329" h="1165">
                  <a:moveTo>
                    <a:pt x="2329" y="1164"/>
                  </a:moveTo>
                  <a:lnTo>
                    <a:pt x="1165" y="0"/>
                  </a:lnTo>
                  <a:lnTo>
                    <a:pt x="0" y="1164"/>
                  </a:lnTo>
                  <a:lnTo>
                    <a:pt x="2329" y="1164"/>
                  </a:lnTo>
                </a:path>
              </a:pathLst>
            </a:custGeom>
            <a:solidFill>
              <a:schemeClr val="accent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US" dirty="0"/>
            </a:p>
          </p:txBody>
        </p:sp>
      </p:grp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F85D552-3AFC-4D21-A944-9D41E128A96E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952500" y="2286000"/>
            <a:ext cx="4838700" cy="315915"/>
          </a:xfrm>
        </p:spPr>
        <p:txBody>
          <a:bodyPr>
            <a:noAutofit/>
          </a:bodyPr>
          <a:lstStyle>
            <a:lvl1pPr>
              <a:buNone/>
              <a:defRPr sz="1800" b="0" spc="0" baseline="0">
                <a:solidFill>
                  <a:schemeClr val="tx2"/>
                </a:solidFill>
                <a:latin typeface="+mj-lt"/>
              </a:defRPr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1" name="Text Placeholder 2">
            <a:extLst>
              <a:ext uri="{FF2B5EF4-FFF2-40B4-BE49-F238E27FC236}">
                <a16:creationId xmlns:a16="http://schemas.microsoft.com/office/drawing/2014/main" id="{BE8C2EDB-9C70-49A2-865C-E5CD77D3E74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953655" y="3841846"/>
            <a:ext cx="4838700" cy="636754"/>
          </a:xfrm>
        </p:spPr>
        <p:txBody>
          <a:bodyPr>
            <a:noAutofit/>
          </a:bodyPr>
          <a:lstStyle>
            <a:lvl1pPr marL="0" indent="0">
              <a:buNone/>
              <a:defRPr sz="1600">
                <a:latin typeface="+mn-lt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2" name="Text Placeholder 3">
            <a:extLst>
              <a:ext uri="{FF2B5EF4-FFF2-40B4-BE49-F238E27FC236}">
                <a16:creationId xmlns:a16="http://schemas.microsoft.com/office/drawing/2014/main" id="{EE50320A-D017-45C6-9986-94BC43911E9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953655" y="3470942"/>
            <a:ext cx="4838700" cy="315915"/>
          </a:xfrm>
        </p:spPr>
        <p:txBody>
          <a:bodyPr>
            <a:noAutofit/>
          </a:bodyPr>
          <a:lstStyle>
            <a:lvl1pPr>
              <a:buNone/>
              <a:defRPr sz="1800" b="0" spc="0" baseline="0">
                <a:solidFill>
                  <a:schemeClr val="tx2"/>
                </a:solidFill>
                <a:latin typeface="+mj-lt"/>
              </a:defRPr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3" name="Text Placeholder 2">
            <a:extLst>
              <a:ext uri="{FF2B5EF4-FFF2-40B4-BE49-F238E27FC236}">
                <a16:creationId xmlns:a16="http://schemas.microsoft.com/office/drawing/2014/main" id="{673EB498-F5D2-4E15-990A-2AFA4A377CBB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952500" y="5017901"/>
            <a:ext cx="4838700" cy="908340"/>
          </a:xfrm>
        </p:spPr>
        <p:txBody>
          <a:bodyPr>
            <a:noAutofit/>
          </a:bodyPr>
          <a:lstStyle>
            <a:lvl1pPr marL="0" indent="0">
              <a:buNone/>
              <a:defRPr sz="1600">
                <a:latin typeface="+mn-lt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4" name="Text Placeholder 3">
            <a:extLst>
              <a:ext uri="{FF2B5EF4-FFF2-40B4-BE49-F238E27FC236}">
                <a16:creationId xmlns:a16="http://schemas.microsoft.com/office/drawing/2014/main" id="{1F528150-326B-4BB3-AC38-7FC805DB6BA7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952500" y="4646997"/>
            <a:ext cx="4838700" cy="315915"/>
          </a:xfrm>
        </p:spPr>
        <p:txBody>
          <a:bodyPr>
            <a:noAutofit/>
          </a:bodyPr>
          <a:lstStyle>
            <a:lvl1pPr>
              <a:buNone/>
              <a:defRPr sz="1800" b="0" spc="0" baseline="0">
                <a:solidFill>
                  <a:schemeClr val="tx2"/>
                </a:solidFill>
                <a:latin typeface="+mj-lt"/>
              </a:defRPr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5" name="Text Placeholder 2">
            <a:extLst>
              <a:ext uri="{FF2B5EF4-FFF2-40B4-BE49-F238E27FC236}">
                <a16:creationId xmlns:a16="http://schemas.microsoft.com/office/drawing/2014/main" id="{20EBEFF7-AECA-409B-9ACC-A63A168283BE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6399647" y="2656904"/>
            <a:ext cx="4838700" cy="574318"/>
          </a:xfrm>
        </p:spPr>
        <p:txBody>
          <a:bodyPr>
            <a:noAutofit/>
          </a:bodyPr>
          <a:lstStyle>
            <a:lvl1pPr marL="0" indent="0">
              <a:buNone/>
              <a:defRPr sz="1600">
                <a:latin typeface="+mn-lt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6" name="Text Placeholder 3">
            <a:extLst>
              <a:ext uri="{FF2B5EF4-FFF2-40B4-BE49-F238E27FC236}">
                <a16:creationId xmlns:a16="http://schemas.microsoft.com/office/drawing/2014/main" id="{29E4D063-8666-4D7A-B8C8-2B9383F798E0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6399647" y="2286000"/>
            <a:ext cx="4838700" cy="315915"/>
          </a:xfrm>
        </p:spPr>
        <p:txBody>
          <a:bodyPr>
            <a:noAutofit/>
          </a:bodyPr>
          <a:lstStyle>
            <a:lvl1pPr>
              <a:buNone/>
              <a:defRPr sz="1800" b="0" spc="0" baseline="0">
                <a:solidFill>
                  <a:schemeClr val="tx2"/>
                </a:solidFill>
                <a:latin typeface="+mj-lt"/>
              </a:defRPr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7" name="Text Placeholder 2">
            <a:extLst>
              <a:ext uri="{FF2B5EF4-FFF2-40B4-BE49-F238E27FC236}">
                <a16:creationId xmlns:a16="http://schemas.microsoft.com/office/drawing/2014/main" id="{4717B7CD-A4F9-444E-82B9-8914CB57488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6399647" y="3841846"/>
            <a:ext cx="4838700" cy="908340"/>
          </a:xfrm>
        </p:spPr>
        <p:txBody>
          <a:bodyPr>
            <a:noAutofit/>
          </a:bodyPr>
          <a:lstStyle>
            <a:lvl1pPr marL="0" indent="0">
              <a:buNone/>
              <a:defRPr sz="1600">
                <a:latin typeface="+mn-lt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8" name="Text Placeholder 3">
            <a:extLst>
              <a:ext uri="{FF2B5EF4-FFF2-40B4-BE49-F238E27FC236}">
                <a16:creationId xmlns:a16="http://schemas.microsoft.com/office/drawing/2014/main" id="{2CF285B7-A950-4326-A4D5-F5D542D2D65B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6399647" y="3470942"/>
            <a:ext cx="4838700" cy="315915"/>
          </a:xfrm>
        </p:spPr>
        <p:txBody>
          <a:bodyPr>
            <a:noAutofit/>
          </a:bodyPr>
          <a:lstStyle>
            <a:lvl1pPr>
              <a:buNone/>
              <a:defRPr sz="1800" b="0" spc="0" baseline="0">
                <a:solidFill>
                  <a:schemeClr val="tx2"/>
                </a:solidFill>
                <a:latin typeface="+mj-lt"/>
              </a:defRPr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EC45E38A-5516-4C3E-88FC-0DCBD876054B}"/>
              </a:ext>
            </a:extLst>
          </p:cNvPr>
          <p:cNvSpPr>
            <a:spLocks noGrp="1"/>
          </p:cNvSpPr>
          <p:nvPr>
            <p:ph type="dt" sz="half" idx="21"/>
          </p:nvPr>
        </p:nvSpPr>
        <p:spPr/>
        <p:txBody>
          <a:bodyPr/>
          <a:lstStyle/>
          <a:p>
            <a:endParaRPr lang="en-US" dirty="0">
              <a:latin typeface="+mn-lt"/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4225273-038D-4F51-A093-83D80104F21A}"/>
              </a:ext>
            </a:extLst>
          </p:cNvPr>
          <p:cNvSpPr>
            <a:spLocks noGrp="1"/>
          </p:cNvSpPr>
          <p:nvPr>
            <p:ph type="ftr" sz="quarter" idx="22"/>
          </p:nvPr>
        </p:nvSpPr>
        <p:spPr/>
        <p:txBody>
          <a:bodyPr/>
          <a:lstStyle/>
          <a:p>
            <a:r>
              <a:rPr lang="en-US"/>
              <a:t>2023 Copyright HR Profiling Solutions</a:t>
            </a:r>
            <a:endParaRPr lang="en-US" b="0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7F24E14-E0E0-44FA-A4AA-FA63A858730C}"/>
              </a:ext>
            </a:extLst>
          </p:cNvPr>
          <p:cNvSpPr>
            <a:spLocks noGrp="1"/>
          </p:cNvSpPr>
          <p:nvPr>
            <p:ph type="sldNum" sz="quarter" idx="23"/>
          </p:nvPr>
        </p:nvSpPr>
        <p:spPr/>
        <p:txBody>
          <a:bodyPr/>
          <a:lstStyle/>
          <a:p>
            <a:fld id="{294A09A9-5501-47C1-A89A-A340965A2BE2}" type="slidenum">
              <a:rPr lang="en-US" smtClean="0"/>
              <a:pPr/>
              <a:t>‹#›</a:t>
            </a:fld>
            <a:endParaRPr lang="en-US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06013587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pos="600">
          <p15:clr>
            <a:srgbClr val="FBAE40"/>
          </p15:clr>
        </p15:guide>
        <p15:guide id="2" pos="7080">
          <p15:clr>
            <a:srgbClr val="FBAE40"/>
          </p15:clr>
        </p15:guide>
        <p15:guide id="3" pos="2304">
          <p15:clr>
            <a:srgbClr val="FBAE40"/>
          </p15:clr>
        </p15:guide>
        <p15:guide id="4" pos="5736">
          <p15:clr>
            <a:srgbClr val="FBAE40"/>
          </p15:clr>
        </p15:guide>
        <p15:guide id="5" pos="1944">
          <p15:clr>
            <a:srgbClr val="FBAE40"/>
          </p15:clr>
        </p15:guide>
        <p15:guide id="6" pos="4008">
          <p15:clr>
            <a:srgbClr val="FBAE40"/>
          </p15:clr>
        </p15:guide>
        <p15:guide id="7" orient="horz" pos="1224">
          <p15:clr>
            <a:srgbClr val="FBAE40"/>
          </p15:clr>
        </p15:guide>
        <p15:guide id="8" orient="horz" pos="1440">
          <p15:clr>
            <a:srgbClr val="FBAE40"/>
          </p15:clr>
        </p15:guide>
        <p15:guide id="9" orient="horz" pos="552">
          <p15:clr>
            <a:srgbClr val="FBAE40"/>
          </p15:clr>
        </p15:guide>
        <p15:guide id="10" pos="5352">
          <p15:clr>
            <a:srgbClr val="FBAE40"/>
          </p15:clr>
        </p15:guide>
        <p15:guide id="11" pos="3648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ank You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ext Placeholder 29">
            <a:extLst>
              <a:ext uri="{FF2B5EF4-FFF2-40B4-BE49-F238E27FC236}">
                <a16:creationId xmlns:a16="http://schemas.microsoft.com/office/drawing/2014/main" id="{BB778BC5-5409-574B-96E2-B45CDD940DF4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6896100" y="5102063"/>
            <a:ext cx="4914900" cy="588795"/>
          </a:xfrm>
        </p:spPr>
        <p:txBody>
          <a:bodyPr lIns="0" tIns="0" rIns="0" bIns="0" anchor="b">
            <a:noAutofit/>
          </a:bodyPr>
          <a:lstStyle>
            <a:lvl1pPr marL="0" indent="0">
              <a:buNone/>
              <a:defRPr sz="1600" b="0" i="0">
                <a:solidFill>
                  <a:schemeClr val="tx2"/>
                </a:solidFill>
                <a:latin typeface="+mn-lt"/>
              </a:defRPr>
            </a:lvl1pPr>
            <a:lvl2pPr>
              <a:defRPr sz="4000"/>
            </a:lvl2pPr>
            <a:lvl3pPr>
              <a:defRPr sz="4000"/>
            </a:lvl3pPr>
            <a:lvl4pPr>
              <a:defRPr sz="4000"/>
            </a:lvl4pPr>
            <a:lvl5pPr>
              <a:defRPr sz="40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Subtitle 2">
            <a:extLst>
              <a:ext uri="{FF2B5EF4-FFF2-40B4-BE49-F238E27FC236}">
                <a16:creationId xmlns:a16="http://schemas.microsoft.com/office/drawing/2014/main" id="{32916F3A-28FA-9A4B-A780-0D687D93289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907623" y="3591098"/>
            <a:ext cx="4903377" cy="1057791"/>
          </a:xfrm>
        </p:spPr>
        <p:txBody>
          <a:bodyPr lIns="0" tIns="0" rIns="0" bIns="0">
            <a:normAutofit/>
          </a:bodyPr>
          <a:lstStyle>
            <a:lvl1pPr marL="0" indent="0" algn="l">
              <a:buNone/>
              <a:defRPr sz="1600" b="0" i="0">
                <a:solidFill>
                  <a:schemeClr val="bg1"/>
                </a:solidFill>
                <a:latin typeface="+mn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26" name="Title 1">
            <a:extLst>
              <a:ext uri="{FF2B5EF4-FFF2-40B4-BE49-F238E27FC236}">
                <a16:creationId xmlns:a16="http://schemas.microsoft.com/office/drawing/2014/main" id="{E29321F6-59C5-6E4C-A846-6AD00848A4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07623" y="2173658"/>
            <a:ext cx="4903377" cy="610863"/>
          </a:xfrm>
          <a:prstGeom prst="rect">
            <a:avLst/>
          </a:prstGeom>
        </p:spPr>
        <p:txBody>
          <a:bodyPr lIns="0" tIns="0" rIns="0" bIns="0" anchor="b" anchorCtr="0">
            <a:normAutofit/>
          </a:bodyPr>
          <a:lstStyle>
            <a:lvl1pPr>
              <a:defRPr sz="4400" b="1" i="0">
                <a:latin typeface="+mj-lt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cxnSp>
        <p:nvCxnSpPr>
          <p:cNvPr id="27" name="Straight Connector 26">
            <a:extLst>
              <a:ext uri="{FF2B5EF4-FFF2-40B4-BE49-F238E27FC236}">
                <a16:creationId xmlns:a16="http://schemas.microsoft.com/office/drawing/2014/main" id="{AB5C3BF3-A164-DD48-BD02-4587489DA105}"/>
              </a:ext>
            </a:extLst>
          </p:cNvPr>
          <p:cNvCxnSpPr>
            <a:cxnSpLocks/>
          </p:cNvCxnSpPr>
          <p:nvPr userDrawn="1"/>
        </p:nvCxnSpPr>
        <p:spPr>
          <a:xfrm>
            <a:off x="6896100" y="3233703"/>
            <a:ext cx="2133600" cy="3992"/>
          </a:xfrm>
          <a:prstGeom prst="line">
            <a:avLst/>
          </a:prstGeom>
          <a:ln w="101600">
            <a:solidFill>
              <a:schemeClr val="tx2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1" name="Picture Placeholder 2">
            <a:extLst>
              <a:ext uri="{FF2B5EF4-FFF2-40B4-BE49-F238E27FC236}">
                <a16:creationId xmlns:a16="http://schemas.microsoft.com/office/drawing/2014/main" id="{F8C225AD-C009-894E-8AFA-C94EAA06509C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6096000" cy="6858000"/>
          </a:xfrm>
        </p:spPr>
        <p:txBody>
          <a:bodyPr/>
          <a:lstStyle/>
          <a:p>
            <a:r>
              <a:rPr lang="en-US"/>
              <a:t>Click icon to add picture</a:t>
            </a:r>
            <a:endParaRPr lang="en-US" dirty="0"/>
          </a:p>
        </p:txBody>
      </p:sp>
      <p:grpSp>
        <p:nvGrpSpPr>
          <p:cNvPr id="30" name="Group 29">
            <a:extLst>
              <a:ext uri="{FF2B5EF4-FFF2-40B4-BE49-F238E27FC236}">
                <a16:creationId xmlns:a16="http://schemas.microsoft.com/office/drawing/2014/main" id="{FFEF81ED-50DF-3946-87D9-407C13C3CE9F}"/>
              </a:ext>
            </a:extLst>
          </p:cNvPr>
          <p:cNvGrpSpPr>
            <a:grpSpLocks/>
          </p:cNvGrpSpPr>
          <p:nvPr userDrawn="1"/>
        </p:nvGrpSpPr>
        <p:grpSpPr bwMode="auto">
          <a:xfrm rot="10800000">
            <a:off x="8870040" y="0"/>
            <a:ext cx="3325208" cy="3325208"/>
            <a:chOff x="0" y="12289"/>
            <a:chExt cx="3550" cy="3551"/>
          </a:xfrm>
        </p:grpSpPr>
        <p:sp>
          <p:nvSpPr>
            <p:cNvPr id="31" name="Freeform 30">
              <a:extLst>
                <a:ext uri="{FF2B5EF4-FFF2-40B4-BE49-F238E27FC236}">
                  <a16:creationId xmlns:a16="http://schemas.microsoft.com/office/drawing/2014/main" id="{4B6857A0-601C-9C40-ADB4-7927C7A4ECA0}"/>
                </a:ext>
              </a:extLst>
            </p:cNvPr>
            <p:cNvSpPr>
              <a:spLocks/>
            </p:cNvSpPr>
            <p:nvPr/>
          </p:nvSpPr>
          <p:spPr bwMode="auto">
            <a:xfrm>
              <a:off x="0" y="12289"/>
              <a:ext cx="1789" cy="2386"/>
            </a:xfrm>
            <a:custGeom>
              <a:avLst/>
              <a:gdLst>
                <a:gd name="T0" fmla="*/ 0 w 1789"/>
                <a:gd name="T1" fmla="+- 0 12290 12290"/>
                <a:gd name="T2" fmla="*/ 12290 h 2386"/>
                <a:gd name="T3" fmla="*/ 0 w 1789"/>
                <a:gd name="T4" fmla="+- 0 13484 12290"/>
                <a:gd name="T5" fmla="*/ 13484 h 2386"/>
                <a:gd name="T6" fmla="*/ 1192 w 1789"/>
                <a:gd name="T7" fmla="+- 0 14676 12290"/>
                <a:gd name="T8" fmla="*/ 14676 h 2386"/>
                <a:gd name="T9" fmla="*/ 1789 w 1789"/>
                <a:gd name="T10" fmla="+- 0 14079 12290"/>
                <a:gd name="T11" fmla="*/ 14079 h 2386"/>
                <a:gd name="T12" fmla="*/ 0 w 1789"/>
                <a:gd name="T13" fmla="+- 0 12290 12290"/>
                <a:gd name="T14" fmla="*/ 12290 h 2386"/>
              </a:gdLst>
              <a:ahLst/>
              <a:cxnLst>
                <a:cxn ang="0">
                  <a:pos x="T0" y="T2"/>
                </a:cxn>
                <a:cxn ang="0">
                  <a:pos x="T3" y="T5"/>
                </a:cxn>
                <a:cxn ang="0">
                  <a:pos x="T6" y="T8"/>
                </a:cxn>
                <a:cxn ang="0">
                  <a:pos x="T9" y="T11"/>
                </a:cxn>
                <a:cxn ang="0">
                  <a:pos x="T12" y="T14"/>
                </a:cxn>
              </a:cxnLst>
              <a:rect l="0" t="0" r="r" b="b"/>
              <a:pathLst>
                <a:path w="1789" h="2386">
                  <a:moveTo>
                    <a:pt x="0" y="0"/>
                  </a:moveTo>
                  <a:lnTo>
                    <a:pt x="0" y="1194"/>
                  </a:lnTo>
                  <a:lnTo>
                    <a:pt x="1192" y="2386"/>
                  </a:lnTo>
                  <a:lnTo>
                    <a:pt x="1789" y="178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US" dirty="0"/>
            </a:p>
          </p:txBody>
        </p:sp>
        <p:sp>
          <p:nvSpPr>
            <p:cNvPr id="32" name="Freeform 31">
              <a:extLst>
                <a:ext uri="{FF2B5EF4-FFF2-40B4-BE49-F238E27FC236}">
                  <a16:creationId xmlns:a16="http://schemas.microsoft.com/office/drawing/2014/main" id="{31562ACC-ECB3-4841-A52C-00DAFF438EBF}"/>
                </a:ext>
              </a:extLst>
            </p:cNvPr>
            <p:cNvSpPr>
              <a:spLocks/>
            </p:cNvSpPr>
            <p:nvPr/>
          </p:nvSpPr>
          <p:spPr bwMode="auto">
            <a:xfrm>
              <a:off x="0" y="14678"/>
              <a:ext cx="1162" cy="1162"/>
            </a:xfrm>
            <a:custGeom>
              <a:avLst/>
              <a:gdLst>
                <a:gd name="T0" fmla="*/ 0 w 1162"/>
                <a:gd name="T1" fmla="+- 0 14679 14679"/>
                <a:gd name="T2" fmla="*/ 14679 h 1162"/>
                <a:gd name="T3" fmla="*/ 0 w 1162"/>
                <a:gd name="T4" fmla="+- 0 15840 14679"/>
                <a:gd name="T5" fmla="*/ 15840 h 1162"/>
                <a:gd name="T6" fmla="*/ 1161 w 1162"/>
                <a:gd name="T7" fmla="+- 0 15840 14679"/>
                <a:gd name="T8" fmla="*/ 15840 h 1162"/>
                <a:gd name="T9" fmla="*/ 0 w 1162"/>
                <a:gd name="T10" fmla="+- 0 14679 14679"/>
                <a:gd name="T11" fmla="*/ 14679 h 1162"/>
              </a:gdLst>
              <a:ahLst/>
              <a:cxnLst>
                <a:cxn ang="0">
                  <a:pos x="T0" y="T2"/>
                </a:cxn>
                <a:cxn ang="0">
                  <a:pos x="T3" y="T5"/>
                </a:cxn>
                <a:cxn ang="0">
                  <a:pos x="T6" y="T8"/>
                </a:cxn>
                <a:cxn ang="0">
                  <a:pos x="T9" y="T11"/>
                </a:cxn>
              </a:cxnLst>
              <a:rect l="0" t="0" r="r" b="b"/>
              <a:pathLst>
                <a:path w="1162" h="1162">
                  <a:moveTo>
                    <a:pt x="0" y="0"/>
                  </a:moveTo>
                  <a:lnTo>
                    <a:pt x="0" y="1161"/>
                  </a:lnTo>
                  <a:lnTo>
                    <a:pt x="1161" y="116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US" dirty="0"/>
            </a:p>
          </p:txBody>
        </p:sp>
        <p:sp>
          <p:nvSpPr>
            <p:cNvPr id="33" name="Freeform 32">
              <a:extLst>
                <a:ext uri="{FF2B5EF4-FFF2-40B4-BE49-F238E27FC236}">
                  <a16:creationId xmlns:a16="http://schemas.microsoft.com/office/drawing/2014/main" id="{77C317B8-91B4-7040-AB8C-CE822CA28AAD}"/>
                </a:ext>
              </a:extLst>
            </p:cNvPr>
            <p:cNvSpPr>
              <a:spLocks/>
            </p:cNvSpPr>
            <p:nvPr/>
          </p:nvSpPr>
          <p:spPr bwMode="auto">
            <a:xfrm>
              <a:off x="1221" y="14675"/>
              <a:ext cx="2329" cy="1165"/>
            </a:xfrm>
            <a:custGeom>
              <a:avLst/>
              <a:gdLst>
                <a:gd name="T0" fmla="+- 0 3550 1221"/>
                <a:gd name="T1" fmla="*/ T0 w 2329"/>
                <a:gd name="T2" fmla="+- 0 15840 14676"/>
                <a:gd name="T3" fmla="*/ 15840 h 1165"/>
                <a:gd name="T4" fmla="+- 0 2386 1221"/>
                <a:gd name="T5" fmla="*/ T4 w 2329"/>
                <a:gd name="T6" fmla="+- 0 14676 14676"/>
                <a:gd name="T7" fmla="*/ 14676 h 1165"/>
                <a:gd name="T8" fmla="+- 0 1221 1221"/>
                <a:gd name="T9" fmla="*/ T8 w 2329"/>
                <a:gd name="T10" fmla="+- 0 15840 14676"/>
                <a:gd name="T11" fmla="*/ 15840 h 1165"/>
                <a:gd name="T12" fmla="+- 0 3550 1221"/>
                <a:gd name="T13" fmla="*/ T12 w 2329"/>
                <a:gd name="T14" fmla="+- 0 15840 14676"/>
                <a:gd name="T15" fmla="*/ 15840 h 1165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2329" h="1165">
                  <a:moveTo>
                    <a:pt x="2329" y="1164"/>
                  </a:moveTo>
                  <a:lnTo>
                    <a:pt x="1165" y="0"/>
                  </a:lnTo>
                  <a:lnTo>
                    <a:pt x="0" y="1164"/>
                  </a:lnTo>
                  <a:lnTo>
                    <a:pt x="2329" y="1164"/>
                  </a:lnTo>
                </a:path>
              </a:pathLst>
            </a:custGeom>
            <a:solidFill>
              <a:schemeClr val="accent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99913072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600" userDrawn="1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EED84C6-50E6-6C43-8031-AFF6268E0C0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71550" y="1825625"/>
            <a:ext cx="1038225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2" name="Title Placeholder 11">
            <a:extLst>
              <a:ext uri="{FF2B5EF4-FFF2-40B4-BE49-F238E27FC236}">
                <a16:creationId xmlns:a16="http://schemas.microsoft.com/office/drawing/2014/main" id="{D41FC0AE-253D-D242-9C88-017078F8A2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52500" y="365125"/>
            <a:ext cx="104013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0" name="Date Placeholder 3">
            <a:extLst>
              <a:ext uri="{FF2B5EF4-FFF2-40B4-BE49-F238E27FC236}">
                <a16:creationId xmlns:a16="http://schemas.microsoft.com/office/drawing/2014/main" id="{EF47083A-6D76-4B4D-87CA-E08E212F781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2992120" y="6332220"/>
            <a:ext cx="1313180" cy="247651"/>
          </a:xfrm>
          <a:prstGeom prst="rect">
            <a:avLst/>
          </a:prstGeom>
        </p:spPr>
        <p:txBody>
          <a:bodyPr vert="horz" lIns="0" tIns="0" rIns="0" bIns="0" rtlCol="0" anchor="t" anchorCtr="0"/>
          <a:lstStyle>
            <a:lvl1pPr algn="l">
              <a:defRPr sz="1100" b="0" i="0">
                <a:solidFill>
                  <a:schemeClr val="bg1"/>
                </a:solidFill>
                <a:latin typeface="+mn-lt"/>
              </a:defRPr>
            </a:lvl1pPr>
          </a:lstStyle>
          <a:p>
            <a:endParaRPr lang="en-US" dirty="0">
              <a:latin typeface="+mn-lt"/>
            </a:endParaRPr>
          </a:p>
        </p:txBody>
      </p:sp>
      <p:sp>
        <p:nvSpPr>
          <p:cNvPr id="31" name="Footer Placeholder 4">
            <a:extLst>
              <a:ext uri="{FF2B5EF4-FFF2-40B4-BE49-F238E27FC236}">
                <a16:creationId xmlns:a16="http://schemas.microsoft.com/office/drawing/2014/main" id="{C9955F1C-C0B1-BA44-8905-6991FA0D1EF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494790" y="6332220"/>
            <a:ext cx="1497330" cy="247651"/>
          </a:xfrm>
          <a:prstGeom prst="rect">
            <a:avLst/>
          </a:prstGeom>
        </p:spPr>
        <p:txBody>
          <a:bodyPr vert="horz" lIns="0" tIns="0" rIns="0" bIns="0" rtlCol="0" anchor="t" anchorCtr="0"/>
          <a:lstStyle>
            <a:lvl1pPr algn="l">
              <a:defRPr sz="1100" b="0" i="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en-US"/>
              <a:t>2023 Copyright HR Profiling Solutions</a:t>
            </a:r>
            <a:endParaRPr lang="en-US" b="0" dirty="0"/>
          </a:p>
        </p:txBody>
      </p:sp>
      <p:sp>
        <p:nvSpPr>
          <p:cNvPr id="32" name="Slide Number Placeholder 5">
            <a:extLst>
              <a:ext uri="{FF2B5EF4-FFF2-40B4-BE49-F238E27FC236}">
                <a16:creationId xmlns:a16="http://schemas.microsoft.com/office/drawing/2014/main" id="{C8ADA0DF-3751-9A48-8A21-59F01C782D7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71550" y="6332220"/>
            <a:ext cx="523240" cy="247651"/>
          </a:xfrm>
          <a:prstGeom prst="rect">
            <a:avLst/>
          </a:prstGeom>
        </p:spPr>
        <p:txBody>
          <a:bodyPr vert="horz" lIns="0" tIns="0" rIns="0" bIns="0" rtlCol="0" anchor="t" anchorCtr="0"/>
          <a:lstStyle>
            <a:lvl1pPr algn="l">
              <a:defRPr sz="1100" b="0" i="0">
                <a:solidFill>
                  <a:schemeClr val="bg1"/>
                </a:solidFill>
                <a:latin typeface="+mn-lt"/>
              </a:defRPr>
            </a:lvl1pPr>
          </a:lstStyle>
          <a:p>
            <a:fld id="{294A09A9-5501-47C1-A89A-A340965A2BE2}" type="slidenum">
              <a:rPr lang="en-US" smtClean="0"/>
              <a:pPr/>
              <a:t>‹#›</a:t>
            </a:fld>
            <a:endParaRPr lang="en-US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515892240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59" r:id="rId1"/>
    <p:sldLayoutId id="2147483693" r:id="rId2"/>
    <p:sldLayoutId id="2147483671" r:id="rId3"/>
    <p:sldLayoutId id="2147483672" r:id="rId4"/>
    <p:sldLayoutId id="2147483673" r:id="rId5"/>
    <p:sldLayoutId id="2147483684" r:id="rId6"/>
    <p:sldLayoutId id="2147483675" r:id="rId7"/>
    <p:sldLayoutId id="2147483676" r:id="rId8"/>
    <p:sldLayoutId id="2147483677" r:id="rId9"/>
    <p:sldLayoutId id="2147483685" r:id="rId10"/>
    <p:sldLayoutId id="2147483688" r:id="rId11"/>
    <p:sldLayoutId id="2147483692" r:id="rId12"/>
    <p:sldLayoutId id="2147483682" r:id="rId13"/>
  </p:sldLayoutIdLst>
  <p:hf sldNum="0"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1" i="0" kern="1200" spc="100" baseline="0">
          <a:solidFill>
            <a:schemeClr val="bg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b="0" i="0" kern="1200">
          <a:solidFill>
            <a:schemeClr val="bg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b="0" i="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b="0" i="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b="0" i="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b="0" i="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  <p15:guide id="3" pos="240">
          <p15:clr>
            <a:srgbClr val="547EBF"/>
          </p15:clr>
        </p15:guide>
        <p15:guide id="4" orient="horz" pos="240">
          <p15:clr>
            <a:srgbClr val="547EBF"/>
          </p15:clr>
        </p15:guide>
        <p15:guide id="5" pos="7440">
          <p15:clr>
            <a:srgbClr val="547EBF"/>
          </p15:clr>
        </p15:guide>
        <p15:guide id="6" orient="horz" pos="4080">
          <p15:clr>
            <a:srgbClr val="547EBF"/>
          </p15:clr>
        </p15:guide>
        <p15:guide id="7" pos="600" userDrawn="1">
          <p15:clr>
            <a:srgbClr val="547EBF"/>
          </p15:clr>
        </p15:guide>
        <p15:guide id="8" pos="3720">
          <p15:clr>
            <a:srgbClr val="547EBF"/>
          </p15:clr>
        </p15:guide>
        <p15:guide id="9" pos="2112">
          <p15:clr>
            <a:srgbClr val="547EBF"/>
          </p15:clr>
        </p15:guide>
        <p15:guide id="10" pos="1848">
          <p15:clr>
            <a:srgbClr val="547EBF"/>
          </p15:clr>
        </p15:guide>
        <p15:guide id="11" pos="5568">
          <p15:clr>
            <a:srgbClr val="547EBF"/>
          </p15:clr>
        </p15:guide>
        <p15:guide id="12" pos="5832">
          <p15:clr>
            <a:srgbClr val="547EBF"/>
          </p15:clr>
        </p15:guide>
        <p15:guide id="13" pos="4968">
          <p15:clr>
            <a:srgbClr val="9FCC3B"/>
          </p15:clr>
        </p15:guide>
        <p15:guide id="14" pos="5208">
          <p15:clr>
            <a:srgbClr val="9FCC3B"/>
          </p15:clr>
        </p15:guide>
        <p15:guide id="15" pos="2712">
          <p15:clr>
            <a:srgbClr val="9FCC3B"/>
          </p15:clr>
        </p15:guide>
        <p15:guide id="16" pos="2472">
          <p15:clr>
            <a:srgbClr val="9FCC3B"/>
          </p15:clr>
        </p15:guide>
        <p15:guide id="17" pos="394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93E168C-8042-5B4E-A5A4-A5BF693AE2D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367053" y="2238327"/>
            <a:ext cx="5491571" cy="1514019"/>
          </a:xfrm>
        </p:spPr>
        <p:txBody>
          <a:bodyPr/>
          <a:lstStyle/>
          <a:p>
            <a:r>
              <a:rPr lang="en-NZ" sz="5400" dirty="0">
                <a:latin typeface="Century Gothic" panose="020B0502020202020204" pitchFamily="34" charset="0"/>
              </a:rPr>
              <a:t>Childcare – Learning Styles</a:t>
            </a:r>
            <a:endParaRPr lang="en-US" sz="5400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18E61D8-31A3-2D45-8E25-CBE846E26E1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6367054" y="4675656"/>
            <a:ext cx="5491570" cy="953337"/>
          </a:xfrm>
        </p:spPr>
        <p:txBody>
          <a:bodyPr/>
          <a:lstStyle/>
          <a:p>
            <a:r>
              <a:rPr lang="en-US" dirty="0">
                <a:latin typeface="+mj-lt"/>
              </a:rPr>
              <a:t>Extended DISC®</a:t>
            </a:r>
            <a:endParaRPr lang="en-US" dirty="0"/>
          </a:p>
        </p:txBody>
      </p:sp>
      <p:pic>
        <p:nvPicPr>
          <p:cNvPr id="15" name="Picture 14" descr="A black background with green and blue text&#10;&#10;Description automatically generated with low confidence">
            <a:extLst>
              <a:ext uri="{FF2B5EF4-FFF2-40B4-BE49-F238E27FC236}">
                <a16:creationId xmlns:a16="http://schemas.microsoft.com/office/drawing/2014/main" id="{3232982B-8271-6607-2CBA-C7196AD5715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67053" y="5463417"/>
            <a:ext cx="3118916" cy="760101"/>
          </a:xfrm>
          <a:prstGeom prst="rect">
            <a:avLst/>
          </a:prstGeom>
        </p:spPr>
      </p:pic>
      <p:sp>
        <p:nvSpPr>
          <p:cNvPr id="20" name="Isosceles Triangle 19">
            <a:extLst>
              <a:ext uri="{FF2B5EF4-FFF2-40B4-BE49-F238E27FC236}">
                <a16:creationId xmlns:a16="http://schemas.microsoft.com/office/drawing/2014/main" id="{CB727D92-FACD-7DDB-8AB1-5B77B2FDB708}"/>
              </a:ext>
            </a:extLst>
          </p:cNvPr>
          <p:cNvSpPr/>
          <p:nvPr/>
        </p:nvSpPr>
        <p:spPr>
          <a:xfrm rot="10800000">
            <a:off x="1039077" y="0"/>
            <a:ext cx="3831125" cy="1855033"/>
          </a:xfrm>
          <a:prstGeom prst="triangle">
            <a:avLst>
              <a:gd name="adj" fmla="val 50833"/>
            </a:avLst>
          </a:prstGeom>
          <a:solidFill>
            <a:schemeClr val="bg2">
              <a:lumMod val="90000"/>
            </a:schemeClr>
          </a:solidFill>
          <a:ln>
            <a:solidFill>
              <a:schemeClr val="bg2">
                <a:lumMod val="9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Z"/>
          </a:p>
        </p:txBody>
      </p:sp>
      <p:pic>
        <p:nvPicPr>
          <p:cNvPr id="17" name="Picture 16" descr="A picture containing text, font, graphics, screenshot&#10;&#10;Description automatically generated">
            <a:extLst>
              <a:ext uri="{FF2B5EF4-FFF2-40B4-BE49-F238E27FC236}">
                <a16:creationId xmlns:a16="http://schemas.microsoft.com/office/drawing/2014/main" id="{73A6E631-82F6-5EA7-F4F9-F9CC3101591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46893" y="426945"/>
            <a:ext cx="815489" cy="259876"/>
          </a:xfrm>
          <a:prstGeom prst="rect">
            <a:avLst/>
          </a:prstGeom>
        </p:spPr>
      </p:pic>
      <p:pic>
        <p:nvPicPr>
          <p:cNvPr id="19" name="Picture 18" descr="A picture containing font, graphics, text, graphic design&#10;&#10;Description automatically generated">
            <a:extLst>
              <a:ext uri="{FF2B5EF4-FFF2-40B4-BE49-F238E27FC236}">
                <a16:creationId xmlns:a16="http://schemas.microsoft.com/office/drawing/2014/main" id="{259A8FC5-5FF2-EE8F-95C0-CC22EE1AE47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44070" y="797578"/>
            <a:ext cx="1221136" cy="2598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6095071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1353F689-2E51-BF4F-AE47-7CEB7CC4C52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64023" y="879063"/>
            <a:ext cx="9141030" cy="610863"/>
          </a:xfrm>
        </p:spPr>
        <p:txBody>
          <a:bodyPr>
            <a:normAutofit/>
          </a:bodyPr>
          <a:lstStyle/>
          <a:p>
            <a:r>
              <a:rPr lang="en-NZ" sz="4400" dirty="0">
                <a:latin typeface="Century Gothic" panose="020B0502020202020204" pitchFamily="34" charset="0"/>
              </a:rPr>
              <a:t>The Child at</a:t>
            </a:r>
            <a:r>
              <a:rPr lang="en-NZ" dirty="0">
                <a:latin typeface="Century Gothic" panose="020B0502020202020204" pitchFamily="34" charset="0"/>
              </a:rPr>
              <a:t> Play</a:t>
            </a:r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9C1C06DD-0A61-F78B-BED2-E46BD0D15512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>
          <a:xfrm>
            <a:off x="8388991" y="6550334"/>
            <a:ext cx="3663239" cy="247651"/>
          </a:xfrm>
        </p:spPr>
        <p:txBody>
          <a:bodyPr vert="horz" lIns="0" tIns="0" rIns="0" bIns="0" rtlCol="0" anchor="t" anchorCtr="0"/>
          <a:lstStyle/>
          <a:p>
            <a:pPr algn="r"/>
            <a:r>
              <a:rPr lang="en-US" dirty="0">
                <a:solidFill>
                  <a:schemeClr val="accent6"/>
                </a:solidFill>
              </a:rPr>
              <a:t>2023 Copyright HR Profiling Solutions</a:t>
            </a:r>
          </a:p>
        </p:txBody>
      </p:sp>
      <p:grpSp>
        <p:nvGrpSpPr>
          <p:cNvPr id="38" name="Group 37">
            <a:extLst>
              <a:ext uri="{FF2B5EF4-FFF2-40B4-BE49-F238E27FC236}">
                <a16:creationId xmlns:a16="http://schemas.microsoft.com/office/drawing/2014/main" id="{A5D928BD-3DC3-B606-34C4-C045584104AF}"/>
              </a:ext>
            </a:extLst>
          </p:cNvPr>
          <p:cNvGrpSpPr/>
          <p:nvPr/>
        </p:nvGrpSpPr>
        <p:grpSpPr>
          <a:xfrm>
            <a:off x="5241246" y="2406658"/>
            <a:ext cx="3176087" cy="3247653"/>
            <a:chOff x="5241246" y="2406658"/>
            <a:chExt cx="3176087" cy="3247653"/>
          </a:xfrm>
        </p:grpSpPr>
        <p:sp>
          <p:nvSpPr>
            <p:cNvPr id="20" name="Freeform 17">
              <a:extLst>
                <a:ext uri="{FF2B5EF4-FFF2-40B4-BE49-F238E27FC236}">
                  <a16:creationId xmlns:a16="http://schemas.microsoft.com/office/drawing/2014/main" id="{9D379DBF-846B-98DD-2DEC-2541BD6AF616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5927118" y="3032172"/>
              <a:ext cx="811252" cy="834362"/>
            </a:xfrm>
            <a:prstGeom prst="flowChartConnector">
              <a:avLst/>
            </a:prstGeom>
            <a:solidFill>
              <a:srgbClr val="0070C0"/>
            </a:solidFill>
            <a:ln>
              <a:noFill/>
            </a:ln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lIns="54744" tIns="54744" rIns="54744" bIns="54744" spcCol="1270" anchor="ctr"/>
            <a:lstStyle/>
            <a:p>
              <a:pPr algn="ctr" defTabSz="400050">
                <a:lnSpc>
                  <a:spcPct val="90000"/>
                </a:lnSpc>
                <a:defRPr/>
              </a:pPr>
              <a:r>
                <a:rPr lang="en-US" sz="3600" b="1" dirty="0">
                  <a:latin typeface="+mj-lt"/>
                </a:rPr>
                <a:t>C</a:t>
              </a:r>
              <a:r>
                <a:rPr lang="en-US" sz="1400" b="1" dirty="0">
                  <a:latin typeface="+mj-lt"/>
                </a:rPr>
                <a:t> </a:t>
              </a:r>
              <a:endParaRPr lang="en-NZ" sz="1400" b="1" dirty="0">
                <a:latin typeface="+mj-lt"/>
              </a:endParaRPr>
            </a:p>
          </p:txBody>
        </p:sp>
        <p:sp>
          <p:nvSpPr>
            <p:cNvPr id="21" name="Freeform 18">
              <a:extLst>
                <a:ext uri="{FF2B5EF4-FFF2-40B4-BE49-F238E27FC236}">
                  <a16:creationId xmlns:a16="http://schemas.microsoft.com/office/drawing/2014/main" id="{C1B9B351-3696-5F2A-8AA4-491E774AB1E0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6953305" y="3031683"/>
              <a:ext cx="804188" cy="834121"/>
            </a:xfrm>
            <a:prstGeom prst="flowChartConnector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lIns="54744" tIns="54744" rIns="54744" bIns="54744" spcCol="1270" anchor="ctr"/>
            <a:lstStyle/>
            <a:p>
              <a:pPr algn="ctr" defTabSz="400050">
                <a:lnSpc>
                  <a:spcPct val="90000"/>
                </a:lnSpc>
                <a:defRPr/>
              </a:pPr>
              <a:r>
                <a:rPr lang="en-US" sz="3600" b="1" dirty="0"/>
                <a:t>D</a:t>
              </a:r>
              <a:endParaRPr lang="en-NZ" sz="1400" b="1" dirty="0"/>
            </a:p>
          </p:txBody>
        </p:sp>
        <p:sp>
          <p:nvSpPr>
            <p:cNvPr id="22" name="Freeform 19">
              <a:extLst>
                <a:ext uri="{FF2B5EF4-FFF2-40B4-BE49-F238E27FC236}">
                  <a16:creationId xmlns:a16="http://schemas.microsoft.com/office/drawing/2014/main" id="{02A376EA-A6AB-387C-DF54-C61CDBA6F44F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5892517" y="4121131"/>
              <a:ext cx="811017" cy="834121"/>
            </a:xfrm>
            <a:prstGeom prst="flowChartConnector">
              <a:avLst/>
            </a:prstGeom>
            <a:solidFill>
              <a:srgbClr val="00B050"/>
            </a:solidFill>
            <a:ln>
              <a:noFill/>
            </a:ln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lIns="54744" tIns="54744" rIns="54744" bIns="54744" spcCol="1270" anchor="ctr"/>
            <a:lstStyle/>
            <a:p>
              <a:pPr algn="ctr" defTabSz="400050">
                <a:lnSpc>
                  <a:spcPct val="90000"/>
                </a:lnSpc>
                <a:defRPr/>
              </a:pPr>
              <a:r>
                <a:rPr lang="en-US" sz="3600" b="1" dirty="0">
                  <a:latin typeface="+mj-lt"/>
                </a:rPr>
                <a:t>S </a:t>
              </a:r>
              <a:endParaRPr lang="en-NZ" sz="1400" b="1" dirty="0">
                <a:latin typeface="+mj-lt"/>
              </a:endParaRPr>
            </a:p>
          </p:txBody>
        </p:sp>
        <p:sp>
          <p:nvSpPr>
            <p:cNvPr id="23" name="Freeform 20">
              <a:extLst>
                <a:ext uri="{FF2B5EF4-FFF2-40B4-BE49-F238E27FC236}">
                  <a16:creationId xmlns:a16="http://schemas.microsoft.com/office/drawing/2014/main" id="{C2D17E63-9E34-CD9F-8B79-9BF3522BA839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6950600" y="4098032"/>
              <a:ext cx="804321" cy="829795"/>
            </a:xfrm>
            <a:prstGeom prst="flowChartConnector">
              <a:avLst/>
            </a:prstGeom>
            <a:solidFill>
              <a:srgbClr val="FFC000"/>
            </a:solidFill>
            <a:ln>
              <a:noFill/>
            </a:ln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lIns="54744" tIns="54744" rIns="54744" bIns="54000" spcCol="1270" anchor="ctr"/>
            <a:lstStyle/>
            <a:p>
              <a:pPr algn="ctr" defTabSz="400050">
                <a:lnSpc>
                  <a:spcPct val="90000"/>
                </a:lnSpc>
                <a:defRPr/>
              </a:pPr>
              <a:r>
                <a:rPr lang="en-US" sz="3600" b="1" dirty="0">
                  <a:latin typeface="+mj-lt"/>
                </a:rPr>
                <a:t>I</a:t>
              </a:r>
            </a:p>
          </p:txBody>
        </p:sp>
        <p:cxnSp>
          <p:nvCxnSpPr>
            <p:cNvPr id="29" name="Straight Arrow Connector 28">
              <a:extLst>
                <a:ext uri="{FF2B5EF4-FFF2-40B4-BE49-F238E27FC236}">
                  <a16:creationId xmlns:a16="http://schemas.microsoft.com/office/drawing/2014/main" id="{5553C1EF-9B68-5A34-B467-0FE36FA924C5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5241246" y="4009982"/>
              <a:ext cx="3176087" cy="5597"/>
            </a:xfrm>
            <a:prstGeom prst="straightConnector1">
              <a:avLst/>
            </a:prstGeom>
            <a:ln>
              <a:solidFill>
                <a:schemeClr val="bg2">
                  <a:lumMod val="25000"/>
                </a:schemeClr>
              </a:solidFill>
              <a:headEnd type="triangle"/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30" name="Straight Arrow Connector 29">
              <a:extLst>
                <a:ext uri="{FF2B5EF4-FFF2-40B4-BE49-F238E27FC236}">
                  <a16:creationId xmlns:a16="http://schemas.microsoft.com/office/drawing/2014/main" id="{AA4F084D-3809-DE9F-0B8E-1ABCA443551F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6838782" y="2406658"/>
              <a:ext cx="39860" cy="3247653"/>
            </a:xfrm>
            <a:prstGeom prst="straightConnector1">
              <a:avLst/>
            </a:prstGeom>
            <a:ln>
              <a:solidFill>
                <a:schemeClr val="bg2">
                  <a:lumMod val="25000"/>
                </a:schemeClr>
              </a:solidFill>
              <a:headEnd type="triangle"/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sp>
        <p:nvSpPr>
          <p:cNvPr id="4" name="Text Box 17">
            <a:extLst>
              <a:ext uri="{FF2B5EF4-FFF2-40B4-BE49-F238E27FC236}">
                <a16:creationId xmlns:a16="http://schemas.microsoft.com/office/drawing/2014/main" id="{18CCDF66-1BDD-FEFF-E3D7-C35E993E437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552581" y="3725785"/>
            <a:ext cx="2707793" cy="6093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0" fontAlgn="base" hangingPunct="0">
              <a:lnSpc>
                <a:spcPct val="110000"/>
              </a:lnSpc>
              <a:spcAft>
                <a:spcPct val="0"/>
              </a:spcAft>
              <a:buFontTx/>
              <a:buNone/>
            </a:pPr>
            <a:r>
              <a:rPr lang="fi-FI" altLang="en-US" sz="1400" dirty="0">
                <a:solidFill>
                  <a:srgbClr val="3333FF"/>
                </a:solidFill>
                <a:latin typeface="Century Gothic" panose="020B0502020202020204" pitchFamily="34" charset="0"/>
              </a:rPr>
              <a:t>Controls themselves</a:t>
            </a:r>
          </a:p>
          <a:p>
            <a:pPr eaLnBrk="0" fontAlgn="base" hangingPunct="0">
              <a:lnSpc>
                <a:spcPct val="110000"/>
              </a:lnSpc>
              <a:spcAft>
                <a:spcPct val="0"/>
              </a:spcAft>
              <a:buFontTx/>
              <a:buNone/>
            </a:pPr>
            <a:r>
              <a:rPr lang="fi-FI" altLang="en-US" sz="1400" dirty="0">
                <a:solidFill>
                  <a:srgbClr val="3333FF"/>
                </a:solidFill>
                <a:latin typeface="Century Gothic" panose="020B0502020202020204" pitchFamily="34" charset="0"/>
              </a:rPr>
              <a:t>Cannot concentrate for long</a:t>
            </a:r>
          </a:p>
        </p:txBody>
      </p:sp>
      <p:sp>
        <p:nvSpPr>
          <p:cNvPr id="5" name="Text Box 18">
            <a:extLst>
              <a:ext uri="{FF2B5EF4-FFF2-40B4-BE49-F238E27FC236}">
                <a16:creationId xmlns:a16="http://schemas.microsoft.com/office/drawing/2014/main" id="{BE5775D7-17A1-8957-2FB7-73146798C5D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482478" y="2471428"/>
            <a:ext cx="2387192" cy="5899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r" eaLnBrk="0" fontAlgn="base" hangingPunct="0">
              <a:lnSpc>
                <a:spcPct val="110000"/>
              </a:lnSpc>
              <a:spcAft>
                <a:spcPct val="0"/>
              </a:spcAft>
              <a:buFontTx/>
              <a:buNone/>
            </a:pPr>
            <a:r>
              <a:rPr lang="fi-FI" altLang="en-US" sz="1400" dirty="0">
                <a:solidFill>
                  <a:srgbClr val="3333FF"/>
                </a:solidFill>
                <a:latin typeface="Century Gothic" panose="020B0502020202020204" pitchFamily="34" charset="0"/>
              </a:rPr>
              <a:t>Often on their own</a:t>
            </a:r>
          </a:p>
          <a:p>
            <a:pPr algn="r" eaLnBrk="0" fontAlgn="base" hangingPunct="0">
              <a:lnSpc>
                <a:spcPct val="110000"/>
              </a:lnSpc>
              <a:spcAft>
                <a:spcPct val="0"/>
              </a:spcAft>
              <a:buFontTx/>
              <a:buNone/>
            </a:pPr>
            <a:r>
              <a:rPr lang="fi-FI" altLang="en-US" sz="1400" dirty="0">
                <a:solidFill>
                  <a:srgbClr val="3333FF"/>
                </a:solidFill>
                <a:latin typeface="Century Gothic" panose="020B0502020202020204" pitchFamily="34" charset="0"/>
              </a:rPr>
              <a:t>Does not seek interaction</a:t>
            </a:r>
          </a:p>
        </p:txBody>
      </p:sp>
      <p:sp>
        <p:nvSpPr>
          <p:cNvPr id="6" name="Text Box 19">
            <a:extLst>
              <a:ext uri="{FF2B5EF4-FFF2-40B4-BE49-F238E27FC236}">
                <a16:creationId xmlns:a16="http://schemas.microsoft.com/office/drawing/2014/main" id="{11A1D92D-CBC1-14C6-EAD4-6CFEB1DC24F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828709" y="3735499"/>
            <a:ext cx="3312125" cy="5899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r" eaLnBrk="0" fontAlgn="base" hangingPunct="0">
              <a:lnSpc>
                <a:spcPct val="110000"/>
              </a:lnSpc>
              <a:spcAft>
                <a:spcPct val="0"/>
              </a:spcAft>
              <a:buFontTx/>
              <a:buNone/>
            </a:pPr>
            <a:r>
              <a:rPr lang="fi-FI" altLang="en-US" sz="1400" dirty="0">
                <a:solidFill>
                  <a:srgbClr val="3333FF"/>
                </a:solidFill>
                <a:latin typeface="Century Gothic" panose="020B0502020202020204" pitchFamily="34" charset="0"/>
              </a:rPr>
              <a:t>Requires a predictable environment</a:t>
            </a:r>
          </a:p>
          <a:p>
            <a:pPr algn="r" eaLnBrk="0" fontAlgn="base" hangingPunct="0">
              <a:lnSpc>
                <a:spcPct val="110000"/>
              </a:lnSpc>
              <a:spcAft>
                <a:spcPct val="0"/>
              </a:spcAft>
              <a:buFontTx/>
              <a:buNone/>
            </a:pPr>
            <a:r>
              <a:rPr lang="fi-FI" altLang="en-US" sz="1400" dirty="0">
                <a:solidFill>
                  <a:srgbClr val="3333FF"/>
                </a:solidFill>
                <a:latin typeface="Century Gothic" panose="020B0502020202020204" pitchFamily="34" charset="0"/>
              </a:rPr>
              <a:t>Plays their own games</a:t>
            </a:r>
          </a:p>
        </p:txBody>
      </p:sp>
      <p:sp>
        <p:nvSpPr>
          <p:cNvPr id="7" name="Text Box 20">
            <a:extLst>
              <a:ext uri="{FF2B5EF4-FFF2-40B4-BE49-F238E27FC236}">
                <a16:creationId xmlns:a16="http://schemas.microsoft.com/office/drawing/2014/main" id="{6FFB49A4-67F6-A350-4172-8668228755B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845256" y="4984665"/>
            <a:ext cx="2839239" cy="5899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0" fontAlgn="base" hangingPunct="0">
              <a:lnSpc>
                <a:spcPct val="110000"/>
              </a:lnSpc>
              <a:spcAft>
                <a:spcPct val="0"/>
              </a:spcAft>
              <a:buFontTx/>
              <a:buNone/>
            </a:pPr>
            <a:r>
              <a:rPr lang="fi-FI" altLang="en-US" sz="1400" dirty="0">
                <a:solidFill>
                  <a:srgbClr val="3333FF"/>
                </a:solidFill>
                <a:latin typeface="Century Gothic" panose="020B0502020202020204" pitchFamily="34" charset="0"/>
              </a:rPr>
              <a:t>Wants to perform (sing, act…)</a:t>
            </a:r>
          </a:p>
          <a:p>
            <a:pPr eaLnBrk="0" fontAlgn="base" hangingPunct="0">
              <a:lnSpc>
                <a:spcPct val="110000"/>
              </a:lnSpc>
              <a:spcAft>
                <a:spcPct val="0"/>
              </a:spcAft>
              <a:buFontTx/>
              <a:buNone/>
            </a:pPr>
            <a:r>
              <a:rPr lang="fi-FI" altLang="en-US" sz="1400" dirty="0">
                <a:solidFill>
                  <a:srgbClr val="3333FF"/>
                </a:solidFill>
                <a:latin typeface="Century Gothic" panose="020B0502020202020204" pitchFamily="34" charset="0"/>
              </a:rPr>
              <a:t>Converses easily with strangers</a:t>
            </a:r>
          </a:p>
        </p:txBody>
      </p:sp>
      <p:sp>
        <p:nvSpPr>
          <p:cNvPr id="8" name="Text Box 22">
            <a:extLst>
              <a:ext uri="{FF2B5EF4-FFF2-40B4-BE49-F238E27FC236}">
                <a16:creationId xmlns:a16="http://schemas.microsoft.com/office/drawing/2014/main" id="{240224F6-B988-D4E3-9155-8A75E5F6A6D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845256" y="2453729"/>
            <a:ext cx="2491388" cy="6093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0" fontAlgn="base" hangingPunct="0">
              <a:lnSpc>
                <a:spcPct val="110000"/>
              </a:lnSpc>
              <a:spcAft>
                <a:spcPct val="0"/>
              </a:spcAft>
              <a:buFontTx/>
              <a:buNone/>
            </a:pPr>
            <a:r>
              <a:rPr lang="fi-FI" altLang="en-US" sz="1400" dirty="0">
                <a:solidFill>
                  <a:srgbClr val="3333FF"/>
                </a:solidFill>
                <a:latin typeface="Century Gothic" panose="020B0502020202020204" pitchFamily="34" charset="0"/>
              </a:rPr>
              <a:t>Is not afraid to be different</a:t>
            </a:r>
          </a:p>
          <a:p>
            <a:pPr eaLnBrk="0" fontAlgn="base" hangingPunct="0">
              <a:lnSpc>
                <a:spcPct val="110000"/>
              </a:lnSpc>
              <a:spcAft>
                <a:spcPct val="0"/>
              </a:spcAft>
              <a:buFontTx/>
              <a:buNone/>
            </a:pPr>
            <a:r>
              <a:rPr lang="fi-FI" altLang="en-US" sz="1400" dirty="0">
                <a:solidFill>
                  <a:srgbClr val="3333FF"/>
                </a:solidFill>
                <a:latin typeface="Century Gothic" panose="020B0502020202020204" pitchFamily="34" charset="0"/>
              </a:rPr>
              <a:t>Surprises</a:t>
            </a:r>
          </a:p>
        </p:txBody>
      </p:sp>
      <p:sp>
        <p:nvSpPr>
          <p:cNvPr id="9" name="Text Box 23">
            <a:extLst>
              <a:ext uri="{FF2B5EF4-FFF2-40B4-BE49-F238E27FC236}">
                <a16:creationId xmlns:a16="http://schemas.microsoft.com/office/drawing/2014/main" id="{E1597A8C-A2B2-942A-4EDC-6222A064A51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51034" y="1672917"/>
            <a:ext cx="2975495" cy="5899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0" fontAlgn="base" hangingPunct="0">
              <a:lnSpc>
                <a:spcPct val="110000"/>
              </a:lnSpc>
              <a:spcAft>
                <a:spcPct val="0"/>
              </a:spcAft>
              <a:buFontTx/>
              <a:buNone/>
            </a:pPr>
            <a:r>
              <a:rPr lang="fi-FI" altLang="en-US" sz="1400" dirty="0">
                <a:solidFill>
                  <a:srgbClr val="3333FF"/>
                </a:solidFill>
                <a:latin typeface="Century Gothic" panose="020B0502020202020204" pitchFamily="34" charset="0"/>
              </a:rPr>
              <a:t>Does their own thing</a:t>
            </a:r>
          </a:p>
          <a:p>
            <a:pPr algn="ctr" eaLnBrk="0" fontAlgn="base" hangingPunct="0">
              <a:lnSpc>
                <a:spcPct val="110000"/>
              </a:lnSpc>
              <a:spcAft>
                <a:spcPct val="0"/>
              </a:spcAft>
              <a:buFontTx/>
              <a:buNone/>
            </a:pPr>
            <a:r>
              <a:rPr lang="fi-FI" altLang="en-US" sz="1400" dirty="0">
                <a:solidFill>
                  <a:srgbClr val="3333FF"/>
                </a:solidFill>
                <a:latin typeface="Century Gothic" panose="020B0502020202020204" pitchFamily="34" charset="0"/>
              </a:rPr>
              <a:t>Reacts strongly to other children</a:t>
            </a:r>
          </a:p>
        </p:txBody>
      </p:sp>
      <p:sp>
        <p:nvSpPr>
          <p:cNvPr id="10" name="Text Box 24">
            <a:extLst>
              <a:ext uri="{FF2B5EF4-FFF2-40B4-BE49-F238E27FC236}">
                <a16:creationId xmlns:a16="http://schemas.microsoft.com/office/drawing/2014/main" id="{DBF0DC06-880D-D7B7-75D5-CB2450FA52A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97049" y="4955252"/>
            <a:ext cx="2775119" cy="5899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r" eaLnBrk="0" fontAlgn="base" hangingPunct="0">
              <a:lnSpc>
                <a:spcPct val="110000"/>
              </a:lnSpc>
              <a:spcAft>
                <a:spcPct val="0"/>
              </a:spcAft>
              <a:buFontTx/>
              <a:buNone/>
            </a:pPr>
            <a:r>
              <a:rPr lang="fi-FI" altLang="en-US" sz="1400" dirty="0">
                <a:solidFill>
                  <a:srgbClr val="3333FF"/>
                </a:solidFill>
                <a:latin typeface="Century Gothic" panose="020B0502020202020204" pitchFamily="34" charset="0"/>
              </a:rPr>
              <a:t>Sensitive observer</a:t>
            </a:r>
          </a:p>
          <a:p>
            <a:pPr algn="r" eaLnBrk="0" fontAlgn="base" hangingPunct="0">
              <a:lnSpc>
                <a:spcPct val="110000"/>
              </a:lnSpc>
              <a:spcAft>
                <a:spcPct val="0"/>
              </a:spcAft>
              <a:buFontTx/>
              <a:buNone/>
            </a:pPr>
            <a:r>
              <a:rPr lang="fi-FI" altLang="en-US" sz="1400" dirty="0">
                <a:solidFill>
                  <a:srgbClr val="3333FF"/>
                </a:solidFill>
                <a:latin typeface="Century Gothic" panose="020B0502020202020204" pitchFamily="34" charset="0"/>
              </a:rPr>
              <a:t>Reacts easily and emotionally</a:t>
            </a:r>
          </a:p>
        </p:txBody>
      </p:sp>
      <p:sp>
        <p:nvSpPr>
          <p:cNvPr id="16" name="Text Box 25">
            <a:extLst>
              <a:ext uri="{FF2B5EF4-FFF2-40B4-BE49-F238E27FC236}">
                <a16:creationId xmlns:a16="http://schemas.microsoft.com/office/drawing/2014/main" id="{46F800E2-1162-9F7D-01EB-C881CE9F926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51034" y="5797759"/>
            <a:ext cx="3127779" cy="5899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0" fontAlgn="base" hangingPunct="0">
              <a:lnSpc>
                <a:spcPct val="110000"/>
              </a:lnSpc>
              <a:spcAft>
                <a:spcPct val="0"/>
              </a:spcAft>
              <a:buFontTx/>
              <a:buNone/>
            </a:pPr>
            <a:r>
              <a:rPr lang="fi-FI" altLang="en-US" sz="1400" dirty="0">
                <a:solidFill>
                  <a:srgbClr val="3333FF"/>
                </a:solidFill>
                <a:latin typeface="Century Gothic" panose="020B0502020202020204" pitchFamily="34" charset="0"/>
              </a:rPr>
              <a:t>Smiles a lot but is often quite quiet</a:t>
            </a:r>
          </a:p>
          <a:p>
            <a:pPr algn="ctr" eaLnBrk="0" fontAlgn="base" hangingPunct="0">
              <a:lnSpc>
                <a:spcPct val="110000"/>
              </a:lnSpc>
              <a:spcAft>
                <a:spcPct val="0"/>
              </a:spcAft>
              <a:buFontTx/>
              <a:buNone/>
            </a:pPr>
            <a:r>
              <a:rPr lang="fi-FI" altLang="en-US" sz="1400" dirty="0">
                <a:solidFill>
                  <a:srgbClr val="3333FF"/>
                </a:solidFill>
                <a:latin typeface="Century Gothic" panose="020B0502020202020204" pitchFamily="34" charset="0"/>
              </a:rPr>
              <a:t>Plays well in a group</a:t>
            </a:r>
          </a:p>
        </p:txBody>
      </p:sp>
    </p:spTree>
    <p:extLst>
      <p:ext uri="{BB962C8B-B14F-4D97-AF65-F5344CB8AC3E}">
        <p14:creationId xmlns:p14="http://schemas.microsoft.com/office/powerpoint/2010/main" val="3912460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  <p:bldP spid="7" grpId="0"/>
      <p:bldP spid="8" grpId="0"/>
      <p:bldP spid="9" grpId="0"/>
      <p:bldP spid="10" grpId="0"/>
      <p:bldP spid="16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6339315B-8AAE-A946-ABBF-894F2E4B133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64023" y="879063"/>
            <a:ext cx="8370979" cy="610863"/>
          </a:xfrm>
        </p:spPr>
        <p:txBody>
          <a:bodyPr>
            <a:normAutofit/>
          </a:bodyPr>
          <a:lstStyle/>
          <a:p>
            <a:r>
              <a:rPr lang="en-NZ" sz="4000" dirty="0">
                <a:latin typeface="Century Gothic" panose="020B0502020202020204" pitchFamily="34" charset="0"/>
              </a:rPr>
              <a:t>Summary</a:t>
            </a:r>
            <a:r>
              <a:rPr lang="en-NZ" dirty="0">
                <a:latin typeface="Century Gothic" panose="020B0502020202020204" pitchFamily="34" charset="0"/>
              </a:rPr>
              <a:t> of Learning Styles</a:t>
            </a:r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1F942743-3912-9EA2-AA19-09FF2D522FAE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>
          <a:xfrm>
            <a:off x="9288000" y="6592013"/>
            <a:ext cx="2901041" cy="247651"/>
          </a:xfrm>
        </p:spPr>
        <p:txBody>
          <a:bodyPr/>
          <a:lstStyle/>
          <a:p>
            <a:r>
              <a:rPr lang="en-US" dirty="0">
                <a:solidFill>
                  <a:schemeClr val="accent6"/>
                </a:solidFill>
              </a:rPr>
              <a:t>2023 Copyright HR Profiling Solutions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ADB6E3D9-60ED-685A-9284-901DF61D6B87}"/>
              </a:ext>
            </a:extLst>
          </p:cNvPr>
          <p:cNvGrpSpPr/>
          <p:nvPr/>
        </p:nvGrpSpPr>
        <p:grpSpPr>
          <a:xfrm>
            <a:off x="5241246" y="2406658"/>
            <a:ext cx="3176087" cy="3247653"/>
            <a:chOff x="5241246" y="2406658"/>
            <a:chExt cx="3176087" cy="3247653"/>
          </a:xfrm>
        </p:grpSpPr>
        <p:cxnSp>
          <p:nvCxnSpPr>
            <p:cNvPr id="24" name="Straight Arrow Connector 23">
              <a:extLst>
                <a:ext uri="{FF2B5EF4-FFF2-40B4-BE49-F238E27FC236}">
                  <a16:creationId xmlns:a16="http://schemas.microsoft.com/office/drawing/2014/main" id="{E6CAF20F-2A77-22EF-4B7E-AF6F79C25781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5241246" y="4009982"/>
              <a:ext cx="3176087" cy="5597"/>
            </a:xfrm>
            <a:prstGeom prst="straightConnector1">
              <a:avLst/>
            </a:prstGeom>
            <a:ln>
              <a:solidFill>
                <a:schemeClr val="bg2">
                  <a:lumMod val="25000"/>
                </a:schemeClr>
              </a:solidFill>
              <a:headEnd type="triangle"/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65" name="Straight Arrow Connector 64">
              <a:extLst>
                <a:ext uri="{FF2B5EF4-FFF2-40B4-BE49-F238E27FC236}">
                  <a16:creationId xmlns:a16="http://schemas.microsoft.com/office/drawing/2014/main" id="{EFA23D70-1A54-CE68-DC43-D19A0D6678B5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6838782" y="2406658"/>
              <a:ext cx="39860" cy="3247653"/>
            </a:xfrm>
            <a:prstGeom prst="straightConnector1">
              <a:avLst/>
            </a:prstGeom>
            <a:ln>
              <a:solidFill>
                <a:schemeClr val="bg2">
                  <a:lumMod val="25000"/>
                </a:schemeClr>
              </a:solidFill>
              <a:headEnd type="triangle"/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cxnSp>
        <p:nvCxnSpPr>
          <p:cNvPr id="66" name="Straight Arrow Connector 65">
            <a:extLst>
              <a:ext uri="{FF2B5EF4-FFF2-40B4-BE49-F238E27FC236}">
                <a16:creationId xmlns:a16="http://schemas.microsoft.com/office/drawing/2014/main" id="{C6BA7C18-4038-2548-2F34-EB862B08D73F}"/>
              </a:ext>
            </a:extLst>
          </p:cNvPr>
          <p:cNvCxnSpPr>
            <a:cxnSpLocks/>
          </p:cNvCxnSpPr>
          <p:nvPr/>
        </p:nvCxnSpPr>
        <p:spPr>
          <a:xfrm flipV="1">
            <a:off x="5791200" y="2848018"/>
            <a:ext cx="2177882" cy="2295482"/>
          </a:xfrm>
          <a:prstGeom prst="straightConnector1">
            <a:avLst/>
          </a:prstGeom>
          <a:ln>
            <a:solidFill>
              <a:schemeClr val="bg2">
                <a:lumMod val="25000"/>
              </a:schemeClr>
            </a:solidFill>
            <a:headEnd type="triangle"/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7" name="Straight Arrow Connector 66">
            <a:extLst>
              <a:ext uri="{FF2B5EF4-FFF2-40B4-BE49-F238E27FC236}">
                <a16:creationId xmlns:a16="http://schemas.microsoft.com/office/drawing/2014/main" id="{AD8A740E-77AE-B087-0460-1C21972BA424}"/>
              </a:ext>
            </a:extLst>
          </p:cNvPr>
          <p:cNvCxnSpPr>
            <a:cxnSpLocks/>
          </p:cNvCxnSpPr>
          <p:nvPr/>
        </p:nvCxnSpPr>
        <p:spPr>
          <a:xfrm flipH="1" flipV="1">
            <a:off x="5791200" y="2946400"/>
            <a:ext cx="2290540" cy="2263614"/>
          </a:xfrm>
          <a:prstGeom prst="straightConnector1">
            <a:avLst/>
          </a:prstGeom>
          <a:ln>
            <a:solidFill>
              <a:schemeClr val="bg2">
                <a:lumMod val="25000"/>
              </a:schemeClr>
            </a:solidFill>
            <a:headEnd type="triangle"/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71" name="Text Box 7">
            <a:extLst>
              <a:ext uri="{FF2B5EF4-FFF2-40B4-BE49-F238E27FC236}">
                <a16:creationId xmlns:a16="http://schemas.microsoft.com/office/drawing/2014/main" id="{AA0CEE3E-C717-284A-148B-ADE38DF2EFA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798973" y="1656915"/>
            <a:ext cx="2079617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0" fontAlgn="base" hangingPunct="0">
              <a:spcAft>
                <a:spcPct val="0"/>
              </a:spcAft>
              <a:buFontTx/>
              <a:buNone/>
            </a:pPr>
            <a:r>
              <a:rPr lang="fi-FI" altLang="en-US" sz="1800" b="1" dirty="0">
                <a:solidFill>
                  <a:srgbClr val="7BBE56"/>
                </a:solidFill>
                <a:latin typeface="Century Gothic" panose="020B0502020202020204" pitchFamily="34" charset="0"/>
              </a:rPr>
              <a:t>Independent learner</a:t>
            </a:r>
          </a:p>
        </p:txBody>
      </p:sp>
      <p:sp>
        <p:nvSpPr>
          <p:cNvPr id="72" name="Rectangle 8">
            <a:extLst>
              <a:ext uri="{FF2B5EF4-FFF2-40B4-BE49-F238E27FC236}">
                <a16:creationId xmlns:a16="http://schemas.microsoft.com/office/drawing/2014/main" id="{CBE4CCA4-71B4-75C7-99CA-4CC4A087AEE3}"/>
              </a:ext>
            </a:extLst>
          </p:cNvPr>
          <p:cNvSpPr>
            <a:spLocks noChangeArrowheads="1"/>
          </p:cNvSpPr>
          <p:nvPr/>
        </p:nvSpPr>
        <p:spPr bwMode="auto">
          <a:xfrm>
            <a:off x="5819582" y="5778882"/>
            <a:ext cx="2151551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0" fontAlgn="base" hangingPunct="0">
              <a:spcAft>
                <a:spcPct val="0"/>
              </a:spcAft>
              <a:buFontTx/>
              <a:buNone/>
            </a:pPr>
            <a:r>
              <a:rPr lang="fi-FI" altLang="en-US" sz="1800" b="1" dirty="0">
                <a:solidFill>
                  <a:srgbClr val="7BBE56"/>
                </a:solidFill>
                <a:latin typeface="Century Gothic" panose="020B0502020202020204" pitchFamily="34" charset="0"/>
              </a:rPr>
              <a:t>Learning together</a:t>
            </a:r>
          </a:p>
        </p:txBody>
      </p:sp>
      <p:sp>
        <p:nvSpPr>
          <p:cNvPr id="73" name="Rectangle 12">
            <a:extLst>
              <a:ext uri="{FF2B5EF4-FFF2-40B4-BE49-F238E27FC236}">
                <a16:creationId xmlns:a16="http://schemas.microsoft.com/office/drawing/2014/main" id="{D6F4B474-8788-2AB6-BAE8-01750B58A3BE}"/>
              </a:ext>
            </a:extLst>
          </p:cNvPr>
          <p:cNvSpPr>
            <a:spLocks noChangeArrowheads="1"/>
          </p:cNvSpPr>
          <p:nvPr/>
        </p:nvSpPr>
        <p:spPr bwMode="auto">
          <a:xfrm>
            <a:off x="8274047" y="3703493"/>
            <a:ext cx="2925293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0" fontAlgn="base" hangingPunct="0">
              <a:spcAft>
                <a:spcPct val="0"/>
              </a:spcAft>
              <a:buFontTx/>
              <a:buNone/>
            </a:pPr>
            <a:r>
              <a:rPr lang="fi-FI" altLang="en-US" sz="1800" b="1" dirty="0">
                <a:solidFill>
                  <a:srgbClr val="7BBE56"/>
                </a:solidFill>
                <a:latin typeface="Century Gothic" panose="020B0502020202020204" pitchFamily="34" charset="0"/>
              </a:rPr>
              <a:t>Learning through initiative</a:t>
            </a:r>
          </a:p>
        </p:txBody>
      </p:sp>
      <p:sp>
        <p:nvSpPr>
          <p:cNvPr id="74" name="Rectangle 13">
            <a:extLst>
              <a:ext uri="{FF2B5EF4-FFF2-40B4-BE49-F238E27FC236}">
                <a16:creationId xmlns:a16="http://schemas.microsoft.com/office/drawing/2014/main" id="{32F6DF2F-C176-2341-EE50-CD16DC6DF747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66664" y="3795704"/>
            <a:ext cx="2482848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0" fontAlgn="base" hangingPunct="0">
              <a:spcAft>
                <a:spcPct val="0"/>
              </a:spcAft>
              <a:buFontTx/>
              <a:buNone/>
            </a:pPr>
            <a:r>
              <a:rPr lang="fi-FI" altLang="en-US" sz="1800" b="1" dirty="0">
                <a:solidFill>
                  <a:srgbClr val="7BBE56"/>
                </a:solidFill>
                <a:latin typeface="Century Gothic" panose="020B0502020202020204" pitchFamily="34" charset="0"/>
              </a:rPr>
              <a:t>Guided learning</a:t>
            </a:r>
          </a:p>
        </p:txBody>
      </p:sp>
      <p:sp>
        <p:nvSpPr>
          <p:cNvPr id="75" name="Rectangle 16">
            <a:extLst>
              <a:ext uri="{FF2B5EF4-FFF2-40B4-BE49-F238E27FC236}">
                <a16:creationId xmlns:a16="http://schemas.microsoft.com/office/drawing/2014/main" id="{75EA7BF2-463F-4241-C491-EB2D3E20A30F}"/>
              </a:ext>
            </a:extLst>
          </p:cNvPr>
          <p:cNvSpPr>
            <a:spLocks noChangeArrowheads="1"/>
          </p:cNvSpPr>
          <p:nvPr/>
        </p:nvSpPr>
        <p:spPr bwMode="auto">
          <a:xfrm>
            <a:off x="3350065" y="2504924"/>
            <a:ext cx="2329484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0" fontAlgn="base" hangingPunct="0">
              <a:spcAft>
                <a:spcPct val="0"/>
              </a:spcAft>
              <a:buFontTx/>
              <a:buNone/>
            </a:pPr>
            <a:r>
              <a:rPr lang="fi-FI" altLang="en-US" sz="1800" b="1" dirty="0">
                <a:solidFill>
                  <a:srgbClr val="7BBE56"/>
                </a:solidFill>
                <a:latin typeface="Century Gothic" panose="020B0502020202020204" pitchFamily="34" charset="0"/>
              </a:rPr>
              <a:t>Organised learning</a:t>
            </a:r>
          </a:p>
        </p:txBody>
      </p:sp>
      <p:sp>
        <p:nvSpPr>
          <p:cNvPr id="76" name="Rectangle 17">
            <a:extLst>
              <a:ext uri="{FF2B5EF4-FFF2-40B4-BE49-F238E27FC236}">
                <a16:creationId xmlns:a16="http://schemas.microsoft.com/office/drawing/2014/main" id="{249DD963-65DC-1D64-3D65-50BF815D9019}"/>
              </a:ext>
            </a:extLst>
          </p:cNvPr>
          <p:cNvSpPr>
            <a:spLocks noChangeArrowheads="1"/>
          </p:cNvSpPr>
          <p:nvPr/>
        </p:nvSpPr>
        <p:spPr bwMode="auto">
          <a:xfrm>
            <a:off x="8316450" y="5147603"/>
            <a:ext cx="2443298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0" fontAlgn="base" hangingPunct="0">
              <a:spcAft>
                <a:spcPct val="0"/>
              </a:spcAft>
              <a:buFontTx/>
              <a:buNone/>
            </a:pPr>
            <a:r>
              <a:rPr lang="fi-FI" altLang="en-US" sz="1800" b="1" dirty="0">
                <a:solidFill>
                  <a:srgbClr val="7BBE56"/>
                </a:solidFill>
                <a:latin typeface="Century Gothic" panose="020B0502020202020204" pitchFamily="34" charset="0"/>
              </a:rPr>
              <a:t>Unorganised learner</a:t>
            </a:r>
          </a:p>
        </p:txBody>
      </p:sp>
      <p:sp>
        <p:nvSpPr>
          <p:cNvPr id="77" name="Rectangle 20">
            <a:extLst>
              <a:ext uri="{FF2B5EF4-FFF2-40B4-BE49-F238E27FC236}">
                <a16:creationId xmlns:a16="http://schemas.microsoft.com/office/drawing/2014/main" id="{B9543D4C-EB20-C542-BBEB-59BD0A32DA27}"/>
              </a:ext>
            </a:extLst>
          </p:cNvPr>
          <p:cNvSpPr>
            <a:spLocks noChangeArrowheads="1"/>
          </p:cNvSpPr>
          <p:nvPr/>
        </p:nvSpPr>
        <p:spPr bwMode="auto">
          <a:xfrm>
            <a:off x="8127128" y="2476413"/>
            <a:ext cx="2773516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0" fontAlgn="base" hangingPunct="0">
              <a:spcAft>
                <a:spcPct val="0"/>
              </a:spcAft>
              <a:buFontTx/>
              <a:buNone/>
            </a:pPr>
            <a:r>
              <a:rPr lang="fi-FI" altLang="en-US" sz="1800" b="1" dirty="0">
                <a:solidFill>
                  <a:srgbClr val="7BBE56"/>
                </a:solidFill>
                <a:latin typeface="Century Gothic" panose="020B0502020202020204" pitchFamily="34" charset="0"/>
              </a:rPr>
              <a:t>Learning through doing</a:t>
            </a:r>
          </a:p>
        </p:txBody>
      </p:sp>
      <p:sp>
        <p:nvSpPr>
          <p:cNvPr id="78" name="Rectangle 21">
            <a:extLst>
              <a:ext uri="{FF2B5EF4-FFF2-40B4-BE49-F238E27FC236}">
                <a16:creationId xmlns:a16="http://schemas.microsoft.com/office/drawing/2014/main" id="{929984F1-6D87-8350-801D-534708234225}"/>
              </a:ext>
            </a:extLst>
          </p:cNvPr>
          <p:cNvSpPr>
            <a:spLocks noChangeArrowheads="1"/>
          </p:cNvSpPr>
          <p:nvPr/>
        </p:nvSpPr>
        <p:spPr bwMode="auto">
          <a:xfrm>
            <a:off x="3004622" y="5096046"/>
            <a:ext cx="3091378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0" fontAlgn="base" hangingPunct="0">
              <a:spcAft>
                <a:spcPct val="0"/>
              </a:spcAft>
              <a:buFontTx/>
              <a:buNone/>
            </a:pPr>
            <a:r>
              <a:rPr lang="fi-FI" altLang="en-US" sz="1800" b="1" dirty="0">
                <a:solidFill>
                  <a:srgbClr val="7BBE56"/>
                </a:solidFill>
                <a:latin typeface="Century Gothic" panose="020B0502020202020204" pitchFamily="34" charset="0"/>
              </a:rPr>
              <a:t>Learning through observing</a:t>
            </a:r>
          </a:p>
        </p:txBody>
      </p:sp>
    </p:spTree>
    <p:extLst>
      <p:ext uri="{BB962C8B-B14F-4D97-AF65-F5344CB8AC3E}">
        <p14:creationId xmlns:p14="http://schemas.microsoft.com/office/powerpoint/2010/main" val="252153753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6339315B-8AAE-A946-ABBF-894F2E4B13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Ways of Learning</a:t>
            </a:r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1F942743-3912-9EA2-AA19-09FF2D522FAE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>
          <a:xfrm>
            <a:off x="9288000" y="6592013"/>
            <a:ext cx="2901041" cy="247651"/>
          </a:xfrm>
        </p:spPr>
        <p:txBody>
          <a:bodyPr/>
          <a:lstStyle/>
          <a:p>
            <a:r>
              <a:rPr lang="en-US" dirty="0">
                <a:solidFill>
                  <a:schemeClr val="accent6"/>
                </a:solidFill>
              </a:rPr>
              <a:t>2023 Copyright HR Profiling Solutions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90898D22-D93E-3B40-306B-D5C9852A1386}"/>
              </a:ext>
            </a:extLst>
          </p:cNvPr>
          <p:cNvGrpSpPr/>
          <p:nvPr/>
        </p:nvGrpSpPr>
        <p:grpSpPr>
          <a:xfrm>
            <a:off x="5241246" y="2406658"/>
            <a:ext cx="3176087" cy="3247653"/>
            <a:chOff x="5241246" y="2406658"/>
            <a:chExt cx="3176087" cy="3247653"/>
          </a:xfrm>
        </p:grpSpPr>
        <p:sp>
          <p:nvSpPr>
            <p:cNvPr id="5" name="Freeform 17">
              <a:extLst>
                <a:ext uri="{FF2B5EF4-FFF2-40B4-BE49-F238E27FC236}">
                  <a16:creationId xmlns:a16="http://schemas.microsoft.com/office/drawing/2014/main" id="{D19AFC92-B5DE-1DA2-5FFF-31845DADAD68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5927118" y="3032172"/>
              <a:ext cx="811252" cy="834362"/>
            </a:xfrm>
            <a:prstGeom prst="flowChartConnector">
              <a:avLst/>
            </a:prstGeom>
            <a:solidFill>
              <a:srgbClr val="0070C0"/>
            </a:solidFill>
            <a:ln>
              <a:noFill/>
            </a:ln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lIns="54744" tIns="54744" rIns="54744" bIns="54744" spcCol="1270" anchor="ctr"/>
            <a:lstStyle/>
            <a:p>
              <a:pPr algn="ctr" defTabSz="400050">
                <a:lnSpc>
                  <a:spcPct val="90000"/>
                </a:lnSpc>
                <a:defRPr/>
              </a:pPr>
              <a:r>
                <a:rPr lang="en-US" sz="3600" b="1" dirty="0">
                  <a:latin typeface="+mj-lt"/>
                </a:rPr>
                <a:t>C</a:t>
              </a:r>
              <a:r>
                <a:rPr lang="en-US" sz="1400" b="1" dirty="0">
                  <a:latin typeface="+mj-lt"/>
                </a:rPr>
                <a:t> </a:t>
              </a:r>
              <a:endParaRPr lang="en-NZ" sz="1400" b="1" dirty="0">
                <a:latin typeface="+mj-lt"/>
              </a:endParaRPr>
            </a:p>
          </p:txBody>
        </p:sp>
        <p:sp>
          <p:nvSpPr>
            <p:cNvPr id="6" name="Freeform 18">
              <a:extLst>
                <a:ext uri="{FF2B5EF4-FFF2-40B4-BE49-F238E27FC236}">
                  <a16:creationId xmlns:a16="http://schemas.microsoft.com/office/drawing/2014/main" id="{4E8C3753-3596-10C5-D6EF-3A4E15046355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6953305" y="3031683"/>
              <a:ext cx="804188" cy="834121"/>
            </a:xfrm>
            <a:prstGeom prst="flowChartConnector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lIns="54744" tIns="54744" rIns="54744" bIns="54744" spcCol="1270" anchor="ctr"/>
            <a:lstStyle/>
            <a:p>
              <a:pPr algn="ctr" defTabSz="400050">
                <a:lnSpc>
                  <a:spcPct val="90000"/>
                </a:lnSpc>
                <a:defRPr/>
              </a:pPr>
              <a:r>
                <a:rPr lang="en-US" sz="3600" b="1" dirty="0"/>
                <a:t>D</a:t>
              </a:r>
              <a:endParaRPr lang="en-NZ" sz="1400" b="1" dirty="0"/>
            </a:p>
          </p:txBody>
        </p:sp>
        <p:sp>
          <p:nvSpPr>
            <p:cNvPr id="7" name="Freeform 19">
              <a:extLst>
                <a:ext uri="{FF2B5EF4-FFF2-40B4-BE49-F238E27FC236}">
                  <a16:creationId xmlns:a16="http://schemas.microsoft.com/office/drawing/2014/main" id="{15BC88F1-F10F-35D5-D77C-14E6D8A92E4D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5892517" y="4121131"/>
              <a:ext cx="811017" cy="834121"/>
            </a:xfrm>
            <a:prstGeom prst="flowChartConnector">
              <a:avLst/>
            </a:prstGeom>
            <a:solidFill>
              <a:srgbClr val="00B050"/>
            </a:solidFill>
            <a:ln>
              <a:noFill/>
            </a:ln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lIns="54744" tIns="54744" rIns="54744" bIns="54744" spcCol="1270" anchor="ctr"/>
            <a:lstStyle/>
            <a:p>
              <a:pPr algn="ctr" defTabSz="400050">
                <a:lnSpc>
                  <a:spcPct val="90000"/>
                </a:lnSpc>
                <a:defRPr/>
              </a:pPr>
              <a:r>
                <a:rPr lang="en-US" sz="3600" b="1" dirty="0">
                  <a:latin typeface="+mj-lt"/>
                </a:rPr>
                <a:t>S </a:t>
              </a:r>
              <a:endParaRPr lang="en-NZ" sz="1400" b="1" dirty="0">
                <a:latin typeface="+mj-lt"/>
              </a:endParaRPr>
            </a:p>
          </p:txBody>
        </p:sp>
        <p:sp>
          <p:nvSpPr>
            <p:cNvPr id="8" name="Freeform 20">
              <a:extLst>
                <a:ext uri="{FF2B5EF4-FFF2-40B4-BE49-F238E27FC236}">
                  <a16:creationId xmlns:a16="http://schemas.microsoft.com/office/drawing/2014/main" id="{B1B75586-CAE2-9486-29D5-595B53DCDC03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6950600" y="4098032"/>
              <a:ext cx="804321" cy="829795"/>
            </a:xfrm>
            <a:prstGeom prst="flowChartConnector">
              <a:avLst/>
            </a:prstGeom>
            <a:solidFill>
              <a:srgbClr val="FFC000"/>
            </a:solidFill>
            <a:ln>
              <a:noFill/>
            </a:ln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lIns="54744" tIns="54744" rIns="54744" bIns="54000" spcCol="1270" anchor="ctr"/>
            <a:lstStyle/>
            <a:p>
              <a:pPr algn="ctr" defTabSz="400050">
                <a:lnSpc>
                  <a:spcPct val="90000"/>
                </a:lnSpc>
                <a:defRPr/>
              </a:pPr>
              <a:r>
                <a:rPr lang="en-US" sz="3600" b="1" dirty="0">
                  <a:latin typeface="+mj-lt"/>
                </a:rPr>
                <a:t>I</a:t>
              </a:r>
            </a:p>
          </p:txBody>
        </p:sp>
        <p:cxnSp>
          <p:nvCxnSpPr>
            <p:cNvPr id="24" name="Straight Arrow Connector 23">
              <a:extLst>
                <a:ext uri="{FF2B5EF4-FFF2-40B4-BE49-F238E27FC236}">
                  <a16:creationId xmlns:a16="http://schemas.microsoft.com/office/drawing/2014/main" id="{30782FA3-66F3-55C5-0BCE-4CA7CB72647D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5241246" y="4009982"/>
              <a:ext cx="3176087" cy="5597"/>
            </a:xfrm>
            <a:prstGeom prst="straightConnector1">
              <a:avLst/>
            </a:prstGeom>
            <a:ln>
              <a:solidFill>
                <a:schemeClr val="bg2">
                  <a:lumMod val="25000"/>
                </a:schemeClr>
              </a:solidFill>
              <a:headEnd type="triangle"/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65" name="Straight Arrow Connector 64">
              <a:extLst>
                <a:ext uri="{FF2B5EF4-FFF2-40B4-BE49-F238E27FC236}">
                  <a16:creationId xmlns:a16="http://schemas.microsoft.com/office/drawing/2014/main" id="{5F53B0B0-0012-AACA-C6BE-2500D7637A4F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6838782" y="2406658"/>
              <a:ext cx="39860" cy="3247653"/>
            </a:xfrm>
            <a:prstGeom prst="straightConnector1">
              <a:avLst/>
            </a:prstGeom>
            <a:ln>
              <a:solidFill>
                <a:schemeClr val="bg2">
                  <a:lumMod val="25000"/>
                </a:schemeClr>
              </a:solidFill>
              <a:headEnd type="triangle"/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sp>
        <p:nvSpPr>
          <p:cNvPr id="66" name="Text Box 17">
            <a:extLst>
              <a:ext uri="{FF2B5EF4-FFF2-40B4-BE49-F238E27FC236}">
                <a16:creationId xmlns:a16="http://schemas.microsoft.com/office/drawing/2014/main" id="{BCF92D1F-F5B5-F379-4712-A79067CA982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552581" y="3539084"/>
            <a:ext cx="1797287" cy="9417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0" fontAlgn="base" hangingPunct="0">
              <a:spcAft>
                <a:spcPct val="0"/>
              </a:spcAft>
              <a:buFontTx/>
              <a:buNone/>
            </a:pPr>
            <a:r>
              <a:rPr lang="en-US" altLang="en-US" sz="1200" b="1" dirty="0">
                <a:solidFill>
                  <a:srgbClr val="FF9900"/>
                </a:solidFill>
                <a:latin typeface="Century Gothic" panose="020B0502020202020204" pitchFamily="34" charset="0"/>
              </a:rPr>
              <a:t>Through instinct</a:t>
            </a:r>
          </a:p>
          <a:p>
            <a:pPr eaLnBrk="0" fontAlgn="base" hangingPunct="0">
              <a:spcAft>
                <a:spcPct val="0"/>
              </a:spcAft>
              <a:buFontTx/>
              <a:buNone/>
            </a:pPr>
            <a:r>
              <a:rPr lang="en-US" altLang="en-US" sz="1200" dirty="0">
                <a:solidFill>
                  <a:srgbClr val="FF9900"/>
                </a:solidFill>
                <a:latin typeface="Century Gothic" panose="020B0502020202020204" pitchFamily="34" charset="0"/>
              </a:rPr>
              <a:t>Experimental learning</a:t>
            </a:r>
          </a:p>
          <a:p>
            <a:pPr eaLnBrk="0" fontAlgn="base" hangingPunct="0">
              <a:spcAft>
                <a:spcPct val="0"/>
              </a:spcAft>
              <a:buFontTx/>
              <a:buNone/>
            </a:pPr>
            <a:r>
              <a:rPr lang="en-US" altLang="en-US" sz="1200" dirty="0">
                <a:solidFill>
                  <a:srgbClr val="FF9900"/>
                </a:solidFill>
                <a:latin typeface="Century Gothic" panose="020B0502020202020204" pitchFamily="34" charset="0"/>
              </a:rPr>
              <a:t>Learning by applying</a:t>
            </a:r>
          </a:p>
          <a:p>
            <a:pPr eaLnBrk="0" fontAlgn="base" hangingPunct="0">
              <a:spcAft>
                <a:spcPct val="0"/>
              </a:spcAft>
              <a:buFontTx/>
              <a:buNone/>
            </a:pPr>
            <a:r>
              <a:rPr lang="en-US" altLang="en-US" sz="1200" dirty="0">
                <a:solidFill>
                  <a:srgbClr val="FF9900"/>
                </a:solidFill>
                <a:latin typeface="Century Gothic" panose="020B0502020202020204" pitchFamily="34" charset="0"/>
              </a:rPr>
              <a:t>Discovery learning</a:t>
            </a:r>
          </a:p>
        </p:txBody>
      </p:sp>
      <p:sp>
        <p:nvSpPr>
          <p:cNvPr id="67" name="Text Box 18">
            <a:extLst>
              <a:ext uri="{FF2B5EF4-FFF2-40B4-BE49-F238E27FC236}">
                <a16:creationId xmlns:a16="http://schemas.microsoft.com/office/drawing/2014/main" id="{C3CA89B0-F184-8B4A-529E-12F65A07D56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614155" y="2185106"/>
            <a:ext cx="2880320" cy="9048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r" eaLnBrk="0" fontAlgn="base" hangingPunct="0">
              <a:spcAft>
                <a:spcPct val="0"/>
              </a:spcAft>
              <a:buFontTx/>
              <a:buNone/>
            </a:pPr>
            <a:r>
              <a:rPr lang="en-US" altLang="en-US" sz="1200" b="1" dirty="0">
                <a:solidFill>
                  <a:srgbClr val="0070C0"/>
                </a:solidFill>
                <a:latin typeface="Century Gothic" panose="020B0502020202020204" pitchFamily="34" charset="0"/>
              </a:rPr>
              <a:t>Allowing time to think</a:t>
            </a:r>
          </a:p>
          <a:p>
            <a:pPr algn="r" eaLnBrk="0" fontAlgn="base" hangingPunct="0">
              <a:spcAft>
                <a:spcPct val="0"/>
              </a:spcAft>
              <a:buFontTx/>
              <a:buNone/>
            </a:pPr>
            <a:r>
              <a:rPr lang="en-US" altLang="en-US" sz="1200" dirty="0">
                <a:solidFill>
                  <a:srgbClr val="0070C0"/>
                </a:solidFill>
                <a:latin typeface="Century Gothic" panose="020B0502020202020204" pitchFamily="34" charset="0"/>
              </a:rPr>
              <a:t>Relating to existing knowledge</a:t>
            </a:r>
          </a:p>
          <a:p>
            <a:pPr algn="r" eaLnBrk="0" fontAlgn="base" hangingPunct="0">
              <a:spcAft>
                <a:spcPct val="0"/>
              </a:spcAft>
              <a:buFontTx/>
              <a:buNone/>
            </a:pPr>
            <a:r>
              <a:rPr lang="en-US" altLang="en-US" sz="1200" dirty="0">
                <a:solidFill>
                  <a:srgbClr val="0070C0"/>
                </a:solidFill>
                <a:latin typeface="Century Gothic" panose="020B0502020202020204" pitchFamily="34" charset="0"/>
              </a:rPr>
              <a:t>Processing a lot of information ‘Deep’ learning</a:t>
            </a:r>
          </a:p>
        </p:txBody>
      </p:sp>
      <p:sp>
        <p:nvSpPr>
          <p:cNvPr id="68" name="Text Box 19">
            <a:extLst>
              <a:ext uri="{FF2B5EF4-FFF2-40B4-BE49-F238E27FC236}">
                <a16:creationId xmlns:a16="http://schemas.microsoft.com/office/drawing/2014/main" id="{1B094327-C68C-0D61-C12A-65B6CAACABD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26898" y="3559586"/>
            <a:ext cx="2308645" cy="9417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r" eaLnBrk="0" fontAlgn="base" hangingPunct="0">
              <a:spcAft>
                <a:spcPct val="0"/>
              </a:spcAft>
              <a:buFontTx/>
              <a:buNone/>
            </a:pPr>
            <a:r>
              <a:rPr lang="en-US" altLang="en-US" sz="1200" b="1" dirty="0">
                <a:solidFill>
                  <a:srgbClr val="009999"/>
                </a:solidFill>
                <a:latin typeface="Century Gothic" panose="020B0502020202020204" pitchFamily="34" charset="0"/>
              </a:rPr>
              <a:t>Using familiar exercises</a:t>
            </a:r>
          </a:p>
          <a:p>
            <a:pPr algn="r" eaLnBrk="0" fontAlgn="base" hangingPunct="0">
              <a:spcAft>
                <a:spcPct val="0"/>
              </a:spcAft>
              <a:buFontTx/>
              <a:buNone/>
            </a:pPr>
            <a:r>
              <a:rPr lang="en-US" altLang="en-US" sz="1200" dirty="0">
                <a:solidFill>
                  <a:srgbClr val="009999"/>
                </a:solidFill>
                <a:latin typeface="Century Gothic" panose="020B0502020202020204" pitchFamily="34" charset="0"/>
              </a:rPr>
              <a:t>Learning from facts</a:t>
            </a:r>
          </a:p>
          <a:p>
            <a:pPr algn="r" eaLnBrk="0" fontAlgn="base" hangingPunct="0">
              <a:spcAft>
                <a:spcPct val="0"/>
              </a:spcAft>
              <a:buFontTx/>
              <a:buNone/>
            </a:pPr>
            <a:r>
              <a:rPr lang="en-US" altLang="en-US" sz="1200" dirty="0">
                <a:solidFill>
                  <a:srgbClr val="009999"/>
                </a:solidFill>
                <a:latin typeface="Century Gothic" panose="020B0502020202020204" pitchFamily="34" charset="0"/>
              </a:rPr>
              <a:t>Logical development of skills</a:t>
            </a:r>
          </a:p>
          <a:p>
            <a:pPr algn="r" eaLnBrk="0" fontAlgn="base" hangingPunct="0">
              <a:spcAft>
                <a:spcPct val="0"/>
              </a:spcAft>
              <a:buFontTx/>
              <a:buNone/>
            </a:pPr>
            <a:r>
              <a:rPr lang="en-US" altLang="en-US" sz="1200" dirty="0">
                <a:solidFill>
                  <a:srgbClr val="009999"/>
                </a:solidFill>
                <a:latin typeface="Century Gothic" panose="020B0502020202020204" pitchFamily="34" charset="0"/>
              </a:rPr>
              <a:t>Organised, with instructions</a:t>
            </a:r>
          </a:p>
        </p:txBody>
      </p:sp>
      <p:sp>
        <p:nvSpPr>
          <p:cNvPr id="69" name="Text Box 20">
            <a:extLst>
              <a:ext uri="{FF2B5EF4-FFF2-40B4-BE49-F238E27FC236}">
                <a16:creationId xmlns:a16="http://schemas.microsoft.com/office/drawing/2014/main" id="{BBFD87DE-0ED7-3750-E512-3A8E903968D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238667" y="4990714"/>
            <a:ext cx="2249334" cy="9417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0" fontAlgn="base" hangingPunct="0">
              <a:spcAft>
                <a:spcPct val="0"/>
              </a:spcAft>
              <a:buFontTx/>
              <a:buNone/>
            </a:pPr>
            <a:r>
              <a:rPr lang="en-US" altLang="en-US" sz="1200" b="1" dirty="0">
                <a:solidFill>
                  <a:srgbClr val="FFD300"/>
                </a:solidFill>
                <a:latin typeface="Century Gothic" panose="020B0502020202020204" pitchFamily="34" charset="0"/>
              </a:rPr>
              <a:t>By sharing</a:t>
            </a:r>
          </a:p>
          <a:p>
            <a:pPr eaLnBrk="0" fontAlgn="base" hangingPunct="0">
              <a:spcAft>
                <a:spcPct val="0"/>
              </a:spcAft>
              <a:buFontTx/>
              <a:buNone/>
            </a:pPr>
            <a:r>
              <a:rPr lang="en-US" altLang="en-US" sz="1200" dirty="0">
                <a:solidFill>
                  <a:srgbClr val="FFD300"/>
                </a:solidFill>
                <a:latin typeface="Century Gothic" panose="020B0502020202020204" pitchFamily="34" charset="0"/>
              </a:rPr>
              <a:t>Independent learning items</a:t>
            </a:r>
          </a:p>
          <a:p>
            <a:pPr eaLnBrk="0" fontAlgn="base" hangingPunct="0">
              <a:spcAft>
                <a:spcPct val="0"/>
              </a:spcAft>
              <a:buFontTx/>
              <a:buNone/>
            </a:pPr>
            <a:r>
              <a:rPr lang="en-US" altLang="en-US" sz="1200" dirty="0">
                <a:solidFill>
                  <a:srgbClr val="FFD300"/>
                </a:solidFill>
                <a:latin typeface="Century Gothic" panose="020B0502020202020204" pitchFamily="34" charset="0"/>
              </a:rPr>
              <a:t>Learning in new places</a:t>
            </a:r>
          </a:p>
          <a:p>
            <a:pPr eaLnBrk="0" fontAlgn="base" hangingPunct="0">
              <a:spcAft>
                <a:spcPct val="0"/>
              </a:spcAft>
              <a:buFontTx/>
              <a:buNone/>
            </a:pPr>
            <a:r>
              <a:rPr lang="en-US" altLang="en-US" sz="1200" dirty="0">
                <a:solidFill>
                  <a:srgbClr val="FFD300"/>
                </a:solidFill>
                <a:latin typeface="Century Gothic" panose="020B0502020202020204" pitchFamily="34" charset="0"/>
              </a:rPr>
              <a:t>Learning the basics</a:t>
            </a:r>
          </a:p>
        </p:txBody>
      </p:sp>
      <p:sp>
        <p:nvSpPr>
          <p:cNvPr id="70" name="Text Box 22">
            <a:extLst>
              <a:ext uri="{FF2B5EF4-FFF2-40B4-BE49-F238E27FC236}">
                <a16:creationId xmlns:a16="http://schemas.microsoft.com/office/drawing/2014/main" id="{010BC289-50D6-E8E5-9587-73811349757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247154" y="2087454"/>
            <a:ext cx="1899879" cy="9417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0" fontAlgn="base" hangingPunct="0">
              <a:spcAft>
                <a:spcPct val="0"/>
              </a:spcAft>
              <a:buFontTx/>
              <a:buNone/>
            </a:pPr>
            <a:r>
              <a:rPr lang="en-US" altLang="en-US" sz="1200" b="1" dirty="0">
                <a:solidFill>
                  <a:srgbClr val="FF0000"/>
                </a:solidFill>
                <a:latin typeface="Century Gothic" panose="020B0502020202020204" pitchFamily="34" charset="0"/>
              </a:rPr>
              <a:t>Through action</a:t>
            </a:r>
          </a:p>
          <a:p>
            <a:pPr eaLnBrk="0" fontAlgn="base" hangingPunct="0">
              <a:spcAft>
                <a:spcPct val="0"/>
              </a:spcAft>
              <a:buFontTx/>
              <a:buNone/>
            </a:pPr>
            <a:r>
              <a:rPr lang="en-US" altLang="en-US" sz="1200" dirty="0">
                <a:solidFill>
                  <a:srgbClr val="FF0000"/>
                </a:solidFill>
                <a:latin typeface="Century Gothic" panose="020B0502020202020204" pitchFamily="34" charset="0"/>
              </a:rPr>
              <a:t>Learning by realising </a:t>
            </a:r>
          </a:p>
          <a:p>
            <a:pPr eaLnBrk="0" fontAlgn="base" hangingPunct="0">
              <a:spcAft>
                <a:spcPct val="0"/>
              </a:spcAft>
              <a:buFontTx/>
              <a:buNone/>
            </a:pPr>
            <a:r>
              <a:rPr lang="en-US" altLang="en-US" sz="1200" dirty="0">
                <a:solidFill>
                  <a:srgbClr val="FF0000"/>
                </a:solidFill>
                <a:latin typeface="Century Gothic" panose="020B0502020202020204" pitchFamily="34" charset="0"/>
              </a:rPr>
              <a:t>Trial and error learning</a:t>
            </a:r>
          </a:p>
          <a:p>
            <a:pPr eaLnBrk="0" fontAlgn="base" hangingPunct="0">
              <a:spcAft>
                <a:spcPct val="0"/>
              </a:spcAft>
              <a:buFontTx/>
              <a:buNone/>
            </a:pPr>
            <a:r>
              <a:rPr lang="en-US" altLang="en-US" sz="1200" dirty="0">
                <a:solidFill>
                  <a:srgbClr val="FF0000"/>
                </a:solidFill>
                <a:latin typeface="Century Gothic" panose="020B0502020202020204" pitchFamily="34" charset="0"/>
              </a:rPr>
              <a:t>Short learning sessions</a:t>
            </a:r>
          </a:p>
        </p:txBody>
      </p:sp>
      <p:sp>
        <p:nvSpPr>
          <p:cNvPr id="71" name="Text Box 23">
            <a:extLst>
              <a:ext uri="{FF2B5EF4-FFF2-40B4-BE49-F238E27FC236}">
                <a16:creationId xmlns:a16="http://schemas.microsoft.com/office/drawing/2014/main" id="{6CBFCB01-F77D-6049-DB84-0601515AEB0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203384" y="1489926"/>
            <a:ext cx="3270795" cy="9417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0" fontAlgn="base" hangingPunct="0">
              <a:spcAft>
                <a:spcPct val="0"/>
              </a:spcAft>
              <a:buFontTx/>
              <a:buNone/>
            </a:pPr>
            <a:r>
              <a:rPr lang="en-US" altLang="en-US" sz="1200" b="1" dirty="0">
                <a:solidFill>
                  <a:srgbClr val="7030A0"/>
                </a:solidFill>
                <a:latin typeface="Century Gothic" panose="020B0502020202020204" pitchFamily="34" charset="0"/>
              </a:rPr>
              <a:t>Through facts</a:t>
            </a:r>
          </a:p>
          <a:p>
            <a:pPr algn="ctr" eaLnBrk="0" fontAlgn="base" hangingPunct="0">
              <a:spcAft>
                <a:spcPct val="0"/>
              </a:spcAft>
              <a:buFontTx/>
              <a:buNone/>
            </a:pPr>
            <a:r>
              <a:rPr lang="en-US" altLang="en-US" sz="1200" dirty="0">
                <a:solidFill>
                  <a:srgbClr val="7030A0"/>
                </a:solidFill>
                <a:latin typeface="Century Gothic" panose="020B0502020202020204" pitchFamily="34" charset="0"/>
              </a:rPr>
              <a:t>Goal oriented learning</a:t>
            </a:r>
          </a:p>
          <a:p>
            <a:pPr algn="ctr" eaLnBrk="0" fontAlgn="base" hangingPunct="0">
              <a:spcAft>
                <a:spcPct val="0"/>
              </a:spcAft>
              <a:buFontTx/>
              <a:buNone/>
            </a:pPr>
            <a:r>
              <a:rPr lang="en-US" altLang="en-US" sz="1200" dirty="0">
                <a:solidFill>
                  <a:srgbClr val="7030A0"/>
                </a:solidFill>
                <a:latin typeface="Century Gothic" panose="020B0502020202020204" pitchFamily="34" charset="0"/>
              </a:rPr>
              <a:t>Independent action learning</a:t>
            </a:r>
          </a:p>
          <a:p>
            <a:pPr algn="ctr" eaLnBrk="0" fontAlgn="base" hangingPunct="0">
              <a:spcAft>
                <a:spcPct val="0"/>
              </a:spcAft>
              <a:buFontTx/>
              <a:buNone/>
            </a:pPr>
            <a:r>
              <a:rPr lang="en-US" altLang="en-US" sz="1200" dirty="0">
                <a:solidFill>
                  <a:srgbClr val="7030A0"/>
                </a:solidFill>
                <a:latin typeface="Century Gothic" panose="020B0502020202020204" pitchFamily="34" charset="0"/>
              </a:rPr>
              <a:t>‘What is important’ learning</a:t>
            </a:r>
          </a:p>
        </p:txBody>
      </p:sp>
      <p:sp>
        <p:nvSpPr>
          <p:cNvPr id="72" name="Text Box 24">
            <a:extLst>
              <a:ext uri="{FF2B5EF4-FFF2-40B4-BE49-F238E27FC236}">
                <a16:creationId xmlns:a16="http://schemas.microsoft.com/office/drawing/2014/main" id="{86840DED-C099-4744-1978-D23CB0ACF6A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666957" y="4834258"/>
            <a:ext cx="3055645" cy="9417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r" eaLnBrk="0" fontAlgn="base" hangingPunct="0">
              <a:spcAft>
                <a:spcPct val="0"/>
              </a:spcAft>
              <a:buFontTx/>
              <a:buNone/>
            </a:pPr>
            <a:r>
              <a:rPr lang="en-US" altLang="en-US" sz="1200" b="1" dirty="0">
                <a:solidFill>
                  <a:srgbClr val="00B050"/>
                </a:solidFill>
                <a:latin typeface="Century Gothic" panose="020B0502020202020204" pitchFamily="34" charset="0"/>
              </a:rPr>
              <a:t>By thinking </a:t>
            </a:r>
          </a:p>
          <a:p>
            <a:pPr algn="r" eaLnBrk="0" fontAlgn="base" hangingPunct="0">
              <a:spcAft>
                <a:spcPct val="0"/>
              </a:spcAft>
              <a:buFontTx/>
              <a:buNone/>
            </a:pPr>
            <a:r>
              <a:rPr lang="en-US" altLang="en-US" sz="1200" dirty="0">
                <a:solidFill>
                  <a:srgbClr val="00B050"/>
                </a:solidFill>
                <a:latin typeface="Century Gothic" panose="020B0502020202020204" pitchFamily="34" charset="0"/>
              </a:rPr>
              <a:t>Understanding thoroughly</a:t>
            </a:r>
          </a:p>
          <a:p>
            <a:pPr algn="r" eaLnBrk="0" fontAlgn="base" hangingPunct="0">
              <a:spcAft>
                <a:spcPct val="0"/>
              </a:spcAft>
              <a:buFontTx/>
              <a:buNone/>
            </a:pPr>
            <a:r>
              <a:rPr lang="en-US" altLang="en-US" sz="1200" dirty="0">
                <a:solidFill>
                  <a:srgbClr val="00B050"/>
                </a:solidFill>
                <a:latin typeface="Century Gothic" panose="020B0502020202020204" pitchFamily="34" charset="0"/>
              </a:rPr>
              <a:t>Non-contrasting to existing knowledge</a:t>
            </a:r>
          </a:p>
          <a:p>
            <a:pPr algn="r" eaLnBrk="0" fontAlgn="base" hangingPunct="0">
              <a:spcAft>
                <a:spcPct val="0"/>
              </a:spcAft>
              <a:buFontTx/>
              <a:buNone/>
            </a:pPr>
            <a:r>
              <a:rPr lang="en-US" altLang="en-US" sz="1200" dirty="0">
                <a:solidFill>
                  <a:srgbClr val="00B050"/>
                </a:solidFill>
                <a:latin typeface="Century Gothic" panose="020B0502020202020204" pitchFamily="34" charset="0"/>
              </a:rPr>
              <a:t>Step-by-step learning</a:t>
            </a:r>
          </a:p>
        </p:txBody>
      </p:sp>
      <p:sp>
        <p:nvSpPr>
          <p:cNvPr id="73" name="Text Box 25">
            <a:extLst>
              <a:ext uri="{FF2B5EF4-FFF2-40B4-BE49-F238E27FC236}">
                <a16:creationId xmlns:a16="http://schemas.microsoft.com/office/drawing/2014/main" id="{62AEDB23-3511-4BF0-7BD7-D3B79CCBD48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510130" y="5724083"/>
            <a:ext cx="2737024" cy="8679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0" fontAlgn="base" hangingPunct="0">
              <a:lnSpc>
                <a:spcPct val="90000"/>
              </a:lnSpc>
              <a:spcAft>
                <a:spcPct val="0"/>
              </a:spcAft>
              <a:buFontTx/>
              <a:buNone/>
            </a:pPr>
            <a:r>
              <a:rPr lang="en-US" altLang="en-US" sz="1200" b="1" dirty="0">
                <a:solidFill>
                  <a:srgbClr val="99CC00"/>
                </a:solidFill>
                <a:latin typeface="Century Gothic" panose="020B0502020202020204" pitchFamily="34" charset="0"/>
              </a:rPr>
              <a:t>With positive exercises </a:t>
            </a:r>
          </a:p>
          <a:p>
            <a:pPr algn="ctr" eaLnBrk="0" fontAlgn="base" hangingPunct="0">
              <a:lnSpc>
                <a:spcPct val="90000"/>
              </a:lnSpc>
              <a:spcAft>
                <a:spcPct val="0"/>
              </a:spcAft>
              <a:buFontTx/>
              <a:buNone/>
            </a:pPr>
            <a:r>
              <a:rPr lang="en-US" altLang="en-US" sz="1200" dirty="0">
                <a:solidFill>
                  <a:srgbClr val="99CC00"/>
                </a:solidFill>
                <a:latin typeface="Century Gothic" panose="020B0502020202020204" pitchFamily="34" charset="0"/>
              </a:rPr>
              <a:t>Learning together</a:t>
            </a:r>
          </a:p>
          <a:p>
            <a:pPr algn="ctr" eaLnBrk="0" fontAlgn="base" hangingPunct="0">
              <a:lnSpc>
                <a:spcPct val="90000"/>
              </a:lnSpc>
              <a:spcAft>
                <a:spcPct val="0"/>
              </a:spcAft>
              <a:buFontTx/>
              <a:buNone/>
            </a:pPr>
            <a:r>
              <a:rPr lang="en-US" altLang="en-US" sz="1200" dirty="0">
                <a:solidFill>
                  <a:srgbClr val="99CC00"/>
                </a:solidFill>
                <a:latin typeface="Century Gothic" panose="020B0502020202020204" pitchFamily="34" charset="0"/>
              </a:rPr>
              <a:t>Small group exercises</a:t>
            </a:r>
          </a:p>
          <a:p>
            <a:pPr algn="ctr" eaLnBrk="0" fontAlgn="base" hangingPunct="0">
              <a:lnSpc>
                <a:spcPct val="90000"/>
              </a:lnSpc>
              <a:spcAft>
                <a:spcPct val="0"/>
              </a:spcAft>
              <a:buFontTx/>
              <a:buNone/>
            </a:pPr>
            <a:r>
              <a:rPr lang="en-US" altLang="en-US" sz="1200" dirty="0">
                <a:solidFill>
                  <a:srgbClr val="99CC00"/>
                </a:solidFill>
                <a:latin typeface="Century Gothic" panose="020B0502020202020204" pitchFamily="34" charset="0"/>
              </a:rPr>
              <a:t>Learning from others</a:t>
            </a:r>
          </a:p>
        </p:txBody>
      </p:sp>
    </p:spTree>
    <p:extLst>
      <p:ext uri="{BB962C8B-B14F-4D97-AF65-F5344CB8AC3E}">
        <p14:creationId xmlns:p14="http://schemas.microsoft.com/office/powerpoint/2010/main" val="30198168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6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0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5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500"/>
                            </p:stCondLst>
                            <p:childTnLst>
                              <p:par>
                                <p:cTn id="27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9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4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500"/>
                            </p:stCondLst>
                            <p:childTnLst>
                              <p:par>
                                <p:cTn id="36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8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6" grpId="0"/>
      <p:bldP spid="67" grpId="0"/>
      <p:bldP spid="68" grpId="0"/>
      <p:bldP spid="69" grpId="0"/>
      <p:bldP spid="70" grpId="0"/>
      <p:bldP spid="71" grpId="0"/>
      <p:bldP spid="72" grpId="0"/>
      <p:bldP spid="73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76767661-63CB-A645-82F2-3B860E338B67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6907623" y="4765476"/>
            <a:ext cx="4914900" cy="588795"/>
          </a:xfrm>
        </p:spPr>
        <p:txBody>
          <a:bodyPr/>
          <a:lstStyle/>
          <a:p>
            <a:r>
              <a:rPr lang="en-US" b="1" dirty="0"/>
              <a:t>Contact  </a:t>
            </a:r>
            <a:r>
              <a:rPr lang="en-US" dirty="0"/>
              <a:t>  </a:t>
            </a:r>
          </a:p>
          <a:p>
            <a:r>
              <a:rPr lang="en-US" dirty="0">
                <a:solidFill>
                  <a:schemeClr val="bg1"/>
                </a:solidFill>
              </a:rPr>
              <a:t>Info@hrprofiling.com</a:t>
            </a:r>
          </a:p>
        </p:txBody>
      </p:sp>
      <p:pic>
        <p:nvPicPr>
          <p:cNvPr id="13" name="Picture Placeholder 12" descr="Portrait of a team member">
            <a:extLst>
              <a:ext uri="{FF2B5EF4-FFF2-40B4-BE49-F238E27FC236}">
                <a16:creationId xmlns:a16="http://schemas.microsoft.com/office/drawing/2014/main" id="{EC944911-7CDD-41CC-A7F0-5B0CF85D545C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4" name="Subtitle 3">
            <a:extLst>
              <a:ext uri="{FF2B5EF4-FFF2-40B4-BE49-F238E27FC236}">
                <a16:creationId xmlns:a16="http://schemas.microsoft.com/office/drawing/2014/main" id="{9AED53F3-2B06-1851-9BEB-EA62B4AD9F4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907623" y="3546614"/>
            <a:ext cx="4400737" cy="588796"/>
          </a:xfrm>
        </p:spPr>
        <p:txBody>
          <a:bodyPr/>
          <a:lstStyle/>
          <a:p>
            <a:r>
              <a:rPr lang="en-US" dirty="0"/>
              <a:t>Tailored solutions to enhance </a:t>
            </a:r>
            <a:r>
              <a:rPr lang="en-US" dirty="0" err="1"/>
              <a:t>organisational</a:t>
            </a:r>
            <a:r>
              <a:rPr lang="en-US" dirty="0"/>
              <a:t> performance.</a:t>
            </a:r>
            <a:endParaRPr lang="en-NZ" dirty="0"/>
          </a:p>
        </p:txBody>
      </p:sp>
      <p:pic>
        <p:nvPicPr>
          <p:cNvPr id="5" name="Picture 4" descr="A black background with green and blue text&#10;&#10;Description automatically generated with low confidence">
            <a:extLst>
              <a:ext uri="{FF2B5EF4-FFF2-40B4-BE49-F238E27FC236}">
                <a16:creationId xmlns:a16="http://schemas.microsoft.com/office/drawing/2014/main" id="{66BC44AF-E19E-85F6-60C1-8B1B7ED72F9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07623" y="2156447"/>
            <a:ext cx="3118916" cy="7601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36677316"/>
      </p:ext>
    </p:extLst>
  </p:cSld>
  <p:clrMapOvr>
    <a:masterClrMapping/>
  </p:clrMapOvr>
</p:sld>
</file>

<file path=ppt/theme/theme1.xml><?xml version="1.0" encoding="utf-8"?>
<a:theme xmlns:a="http://schemas.openxmlformats.org/drawingml/2006/main" name="Theme1">
  <a:themeElements>
    <a:clrScheme name="HRP">
      <a:dk1>
        <a:srgbClr val="1B75BC"/>
      </a:dk1>
      <a:lt1>
        <a:srgbClr val="F8F8F8"/>
      </a:lt1>
      <a:dk2>
        <a:srgbClr val="E4E4E4"/>
      </a:dk2>
      <a:lt2>
        <a:srgbClr val="7BBE56"/>
      </a:lt2>
      <a:accent1>
        <a:srgbClr val="4EBDD6"/>
      </a:accent1>
      <a:accent2>
        <a:srgbClr val="F87060"/>
      </a:accent2>
      <a:accent3>
        <a:srgbClr val="06BCC1"/>
      </a:accent3>
      <a:accent4>
        <a:srgbClr val="74E3BE"/>
      </a:accent4>
      <a:accent5>
        <a:srgbClr val="E06742"/>
      </a:accent5>
      <a:accent6>
        <a:srgbClr val="552B40"/>
      </a:accent6>
      <a:hlink>
        <a:srgbClr val="C00000"/>
      </a:hlink>
      <a:folHlink>
        <a:srgbClr val="3A3459"/>
      </a:folHlink>
    </a:clrScheme>
    <a:fontScheme name="HRP">
      <a:majorFont>
        <a:latin typeface="Century Gothic"/>
        <a:ea typeface=""/>
        <a:cs typeface=""/>
      </a:majorFont>
      <a:minorFont>
        <a:latin typeface="Century Gothic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bg2">
            <a:lumMod val="90000"/>
          </a:schemeClr>
        </a:solidFill>
        <a:ln>
          <a:solidFill>
            <a:schemeClr val="bg2">
              <a:lumMod val="90000"/>
            </a:schemeClr>
          </a:solidFill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Presentation8" id="{815A503C-A1DF-49E4-AB13-5C4978704EBE}" vid="{A6EEEAB6-865E-4DD2-A99B-F12946380BF7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MediaServiceKeyPoints xmlns="98b1e698-aa57-491a-8be0-67a35c9272f9" xsi:nil="true"/>
    <lcf76f155ced4ddcb4097134ff3c332f xmlns="98b1e698-aa57-491a-8be0-67a35c9272f9">
      <Terms xmlns="http://schemas.microsoft.com/office/infopath/2007/PartnerControls"/>
    </lcf76f155ced4ddcb4097134ff3c332f>
    <TaxCatchAll xmlns="dd92814c-ecee-4db5-bab6-a54e0b0838a6" xsi:nil="true"/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112981E827E345499689CD07ADE14E36" ma:contentTypeVersion="18" ma:contentTypeDescription="Create a new document." ma:contentTypeScope="" ma:versionID="7e77fbd9160b8aa343356d3c9a7f624f">
  <xsd:schema xmlns:xsd="http://www.w3.org/2001/XMLSchema" xmlns:xs="http://www.w3.org/2001/XMLSchema" xmlns:p="http://schemas.microsoft.com/office/2006/metadata/properties" xmlns:ns2="98b1e698-aa57-491a-8be0-67a35c9272f9" xmlns:ns3="dd92814c-ecee-4db5-bab6-a54e0b0838a6" targetNamespace="http://schemas.microsoft.com/office/2006/metadata/properties" ma:root="true" ma:fieldsID="d9f31347f250d75ffbafd4af70de3984" ns2:_="" ns3:_="">
    <xsd:import namespace="98b1e698-aa57-491a-8be0-67a35c9272f9"/>
    <xsd:import namespace="dd92814c-ecee-4db5-bab6-a54e0b0838a6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MediaServiceDateTaken" minOccurs="0"/>
                <xsd:element ref="ns3:SharedWithUsers" minOccurs="0"/>
                <xsd:element ref="ns3:SharedWithDetails" minOccurs="0"/>
                <xsd:element ref="ns2:MediaServiceLocation" minOccurs="0"/>
                <xsd:element ref="ns2:lcf76f155ced4ddcb4097134ff3c332f" minOccurs="0"/>
                <xsd:element ref="ns3:TaxCatchAll" minOccurs="0"/>
                <xsd:element ref="ns2:MediaServiceObjectDetectorVersion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8b1e698-aa57-491a-8be0-67a35c9272f9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AutoTags" ma:index="12" nillable="true" ma:displayName="Tags" ma:internalName="MediaServiceAutoTags" ma:readOnly="true">
      <xsd:simpleType>
        <xsd:restriction base="dms:Text"/>
      </xsd:simpleType>
    </xsd:element>
    <xsd:element name="MediaServiceOCR" ma:index="13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6" nillable="true" ma:displayName="Length (seconds)" ma:internalName="MediaLengthInSeconds" ma:readOnly="true">
      <xsd:simpleType>
        <xsd:restriction base="dms:Unknown"/>
      </xsd:simpleType>
    </xsd:element>
    <xsd:element name="MediaServiceDateTaken" ma:index="17" nillable="true" ma:displayName="MediaServiceDateTaken" ma:hidden="true" ma:internalName="MediaServiceDateTaken" ma:readOnly="true">
      <xsd:simpleType>
        <xsd:restriction base="dms:Text"/>
      </xsd:simpleType>
    </xsd:element>
    <xsd:element name="MediaServiceLocation" ma:index="20" nillable="true" ma:displayName="Location" ma:internalName="MediaServiceLocation" ma:readOnly="true">
      <xsd:simpleType>
        <xsd:restriction base="dms:Text"/>
      </xsd:simpleType>
    </xsd:element>
    <xsd:element name="lcf76f155ced4ddcb4097134ff3c332f" ma:index="22" nillable="true" ma:taxonomy="true" ma:internalName="lcf76f155ced4ddcb4097134ff3c332f" ma:taxonomyFieldName="MediaServiceImageTags" ma:displayName="Image Tags" ma:readOnly="false" ma:fieldId="{5cf76f15-5ced-4ddc-b409-7134ff3c332f}" ma:taxonomyMulti="true" ma:sspId="8b70a2fb-239b-47c7-8729-cce1dd170e43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4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5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d92814c-ecee-4db5-bab6-a54e0b0838a6" elementFormDefault="qualified">
    <xsd:import namespace="http://schemas.microsoft.com/office/2006/documentManagement/types"/>
    <xsd:import namespace="http://schemas.microsoft.com/office/infopath/2007/PartnerControls"/>
    <xsd:element name="SharedWithUsers" ma:index="1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9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3" nillable="true" ma:displayName="Taxonomy Catch All Column" ma:hidden="true" ma:list="{6010e4f9-4b11-4b42-b3c7-64b129d5827b}" ma:internalName="TaxCatchAll" ma:showField="CatchAllData" ma:web="dd92814c-ecee-4db5-bab6-a54e0b0838a6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09EC1AB0-9704-404D-B6D3-819D938AC55B}">
  <ds:schemaRefs>
    <ds:schemaRef ds:uri="http://schemas.microsoft.com/office/2006/metadata/properties"/>
    <ds:schemaRef ds:uri="http://schemas.microsoft.com/office/infopath/2007/PartnerControls"/>
    <ds:schemaRef ds:uri="71af3243-3dd4-4a8d-8c0d-dd76da1f02a5"/>
    <ds:schemaRef ds:uri="98b1e698-aa57-491a-8be0-67a35c9272f9"/>
    <ds:schemaRef ds:uri="dd92814c-ecee-4db5-bab6-a54e0b0838a6"/>
  </ds:schemaRefs>
</ds:datastoreItem>
</file>

<file path=customXml/itemProps2.xml><?xml version="1.0" encoding="utf-8"?>
<ds:datastoreItem xmlns:ds="http://schemas.openxmlformats.org/officeDocument/2006/customXml" ds:itemID="{ABE02646-FB2C-400B-9C13-29139FCC7A1B}"/>
</file>

<file path=customXml/itemProps3.xml><?xml version="1.0" encoding="utf-8"?>
<ds:datastoreItem xmlns:ds="http://schemas.openxmlformats.org/officeDocument/2006/customXml" ds:itemID="{1D20B6E4-879E-4E6C-BDE7-261540CD3765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274</TotalTime>
  <Words>241</Words>
  <Application>Microsoft Office PowerPoint</Application>
  <PresentationFormat>Widescreen</PresentationFormat>
  <Paragraphs>74</Paragraphs>
  <Slides>5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10" baseType="lpstr">
      <vt:lpstr>Arial</vt:lpstr>
      <vt:lpstr>Calibri</vt:lpstr>
      <vt:lpstr>Century Gothic</vt:lpstr>
      <vt:lpstr>Wingdings</vt:lpstr>
      <vt:lpstr>Theme1</vt:lpstr>
      <vt:lpstr>Childcare – Learning Styles</vt:lpstr>
      <vt:lpstr>The Child at Play</vt:lpstr>
      <vt:lpstr>Summary of Learning Styles</vt:lpstr>
      <vt:lpstr>Ways of Learning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The Styles and Motivation</dc:title>
  <dc:creator>Katarina Makarova Gibson</dc:creator>
  <cp:lastModifiedBy>Rosamund Rendall</cp:lastModifiedBy>
  <cp:revision>2</cp:revision>
  <dcterms:created xsi:type="dcterms:W3CDTF">2023-05-21T23:01:49Z</dcterms:created>
  <dcterms:modified xsi:type="dcterms:W3CDTF">2023-10-09T00:24:46Z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0x010100112981E827E345499689CD07ADE14E36</vt:lpwstr>
  </property>
  <property fmtid="{D5CDD505-2E9C-101B-9397-08002B2CF9AE}" pid="3" name="MediaServiceImageTags">
    <vt:lpwstr/>
  </property>
</Properties>
</file>