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8" r:id="rId4"/>
  </p:sldMasterIdLst>
  <p:notesMasterIdLst>
    <p:notesMasterId r:id="rId10"/>
  </p:notesMasterIdLst>
  <p:handoutMasterIdLst>
    <p:handoutMasterId r:id="rId11"/>
  </p:handoutMasterIdLst>
  <p:sldIdLst>
    <p:sldId id="350" r:id="rId5"/>
    <p:sldId id="362" r:id="rId6"/>
    <p:sldId id="365" r:id="rId7"/>
    <p:sldId id="364" r:id="rId8"/>
    <p:sldId id="34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5226" autoAdjust="0"/>
  </p:normalViewPr>
  <p:slideViewPr>
    <p:cSldViewPr snapToGrid="0">
      <p:cViewPr varScale="1">
        <p:scale>
          <a:sx n="106" d="100"/>
          <a:sy n="106" d="100"/>
        </p:scale>
        <p:origin x="12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howGuides="1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samund Rendall" userId="8fb0c555-fe95-46e5-b678-bca23932cdce" providerId="ADAL" clId="{FAE01F21-F28F-4A39-A5AA-D3F58A45DE79}"/>
    <pc:docChg chg="modSld">
      <pc:chgData name="Rosamund Rendall" userId="8fb0c555-fe95-46e5-b678-bca23932cdce" providerId="ADAL" clId="{FAE01F21-F28F-4A39-A5AA-D3F58A45DE79}" dt="2023-09-07T05:47:35.773" v="6" actId="20577"/>
      <pc:docMkLst>
        <pc:docMk/>
      </pc:docMkLst>
      <pc:sldChg chg="modSp mod">
        <pc:chgData name="Rosamund Rendall" userId="8fb0c555-fe95-46e5-b678-bca23932cdce" providerId="ADAL" clId="{FAE01F21-F28F-4A39-A5AA-D3F58A45DE79}" dt="2023-09-07T05:47:35.773" v="6" actId="20577"/>
        <pc:sldMkLst>
          <pc:docMk/>
          <pc:sldMk cId="2336677316" sldId="343"/>
        </pc:sldMkLst>
        <pc:spChg chg="mod">
          <ac:chgData name="Rosamund Rendall" userId="8fb0c555-fe95-46e5-b678-bca23932cdce" providerId="ADAL" clId="{FAE01F21-F28F-4A39-A5AA-D3F58A45DE79}" dt="2023-09-07T05:47:35.773" v="6" actId="20577"/>
          <ac:spMkLst>
            <pc:docMk/>
            <pc:sldMk cId="2336677316" sldId="343"/>
            <ac:spMk id="4" creationId="{9AED53F3-2B06-1851-9BEB-EA62B4AD9F43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95B66E5-15AA-4745-8A67-3CE257BEE39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844A45-21B3-834A-A491-E4E4B9DC117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039FDB-18A0-074D-8BA3-A4C3DE896AF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6D13E5-4CEC-3A4A-8E5D-AFCEE7512EEC}" type="slidenum"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2284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E7A52F-9D89-7442-A8E9-48D1527B5F6B}" type="datetimeFigureOut">
              <a:rPr lang="en-US" smtClean="0"/>
              <a:t>9/7/2023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9C7E07-3C67-C64C-8DA0-0404F63039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52837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8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7054" y="2116182"/>
            <a:ext cx="5491571" cy="1514019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6C18C3-ED25-DD4B-BA72-24932D54DE37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67055" y="4549553"/>
            <a:ext cx="5491570" cy="953337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800" b="0" i="0">
                <a:solidFill>
                  <a:schemeClr val="tx2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69706A2-3726-FE4E-B923-E75D48597816}"/>
              </a:ext>
            </a:extLst>
          </p:cNvPr>
          <p:cNvCxnSpPr>
            <a:cxnSpLocks/>
          </p:cNvCxnSpPr>
          <p:nvPr userDrawn="1"/>
        </p:nvCxnSpPr>
        <p:spPr>
          <a:xfrm>
            <a:off x="6367055" y="4252111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7108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06C6F65-35CD-D64B-992A-0C1C1E00384D}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7" name="AutoShape 24">
              <a:extLst>
                <a:ext uri="{FF2B5EF4-FFF2-40B4-BE49-F238E27FC236}">
                  <a16:creationId xmlns:a16="http://schemas.microsoft.com/office/drawing/2014/main" id="{CFD467E2-FF13-7E4F-BEF9-EA1A17665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CA85A327-3157-B442-993A-6900F71249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9A459CB4-74AF-0544-AB1E-7CC6D10F84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95A20BFD-9142-D64A-A78A-61B75FCA0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B80736DF-C890-DB47-AEAA-D3D92505E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39F93F26-ED5C-E74E-BFBD-E3054DC1B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 spc="50" baseline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F0FD074-81E2-0D4E-8446-C5B415B238A0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4655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 Placeholder 29">
            <a:extLst>
              <a:ext uri="{FF2B5EF4-FFF2-40B4-BE49-F238E27FC236}">
                <a16:creationId xmlns:a16="http://schemas.microsoft.com/office/drawing/2014/main" id="{58AAB058-5FFC-9E4E-AD2E-FB1B4EE5102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52500" y="2818296"/>
            <a:ext cx="2133600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29">
            <a:extLst>
              <a:ext uri="{FF2B5EF4-FFF2-40B4-BE49-F238E27FC236}">
                <a16:creationId xmlns:a16="http://schemas.microsoft.com/office/drawing/2014/main" id="{18ABDA74-C3EC-274D-BE87-AC5B825A2A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52500" y="2209800"/>
            <a:ext cx="2133600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3DDE02E-BC75-2645-8725-CA2CFD327A3C}"/>
              </a:ext>
            </a:extLst>
          </p:cNvPr>
          <p:cNvCxnSpPr>
            <a:cxnSpLocks/>
          </p:cNvCxnSpPr>
          <p:nvPr userDrawn="1"/>
        </p:nvCxnSpPr>
        <p:spPr>
          <a:xfrm>
            <a:off x="3663043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 Placeholder 29">
            <a:extLst>
              <a:ext uri="{FF2B5EF4-FFF2-40B4-BE49-F238E27FC236}">
                <a16:creationId xmlns:a16="http://schemas.microsoft.com/office/drawing/2014/main" id="{3ABA9FD1-9B74-F14F-81EF-7B3407196B0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63042" y="2818296"/>
            <a:ext cx="2128157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0E9E9D03-0186-5B4C-A73F-95ADCD08A44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663042" y="2209800"/>
            <a:ext cx="2128157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01EE6FD-FABB-AD48-92DA-19805B502918}"/>
              </a:ext>
            </a:extLst>
          </p:cNvPr>
          <p:cNvCxnSpPr>
            <a:cxnSpLocks/>
          </p:cNvCxnSpPr>
          <p:nvPr userDrawn="1"/>
        </p:nvCxnSpPr>
        <p:spPr>
          <a:xfrm>
            <a:off x="952500" y="4248119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 Placeholder 29">
            <a:extLst>
              <a:ext uri="{FF2B5EF4-FFF2-40B4-BE49-F238E27FC236}">
                <a16:creationId xmlns:a16="http://schemas.microsoft.com/office/drawing/2014/main" id="{F953BCFF-5CB8-784F-ACC1-A14670E6219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52500" y="5131299"/>
            <a:ext cx="2133600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29">
            <a:extLst>
              <a:ext uri="{FF2B5EF4-FFF2-40B4-BE49-F238E27FC236}">
                <a16:creationId xmlns:a16="http://schemas.microsoft.com/office/drawing/2014/main" id="{97DCC038-CDD3-1D48-B8BA-2617616935C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52500" y="4522803"/>
            <a:ext cx="2133600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3BB36CC-7349-334D-A028-58D01025E726}"/>
              </a:ext>
            </a:extLst>
          </p:cNvPr>
          <p:cNvCxnSpPr>
            <a:cxnSpLocks/>
          </p:cNvCxnSpPr>
          <p:nvPr userDrawn="1"/>
        </p:nvCxnSpPr>
        <p:spPr>
          <a:xfrm>
            <a:off x="3663043" y="4252111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 Placeholder 29">
            <a:extLst>
              <a:ext uri="{FF2B5EF4-FFF2-40B4-BE49-F238E27FC236}">
                <a16:creationId xmlns:a16="http://schemas.microsoft.com/office/drawing/2014/main" id="{C20DFC6E-CE65-E94B-921D-38F386E173F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663042" y="5131299"/>
            <a:ext cx="2128157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9">
            <a:extLst>
              <a:ext uri="{FF2B5EF4-FFF2-40B4-BE49-F238E27FC236}">
                <a16:creationId xmlns:a16="http://schemas.microsoft.com/office/drawing/2014/main" id="{773FBF72-A3D8-2F4E-BAD2-2755F0BE4A4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663042" y="4522803"/>
            <a:ext cx="2128157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402C0D4-D9C4-F547-B996-38177302A3DC}"/>
              </a:ext>
            </a:extLst>
          </p:cNvPr>
          <p:cNvCxnSpPr>
            <a:cxnSpLocks/>
          </p:cNvCxnSpPr>
          <p:nvPr userDrawn="1"/>
        </p:nvCxnSpPr>
        <p:spPr>
          <a:xfrm>
            <a:off x="6367055" y="4252111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 Placeholder 29">
            <a:extLst>
              <a:ext uri="{FF2B5EF4-FFF2-40B4-BE49-F238E27FC236}">
                <a16:creationId xmlns:a16="http://schemas.microsoft.com/office/drawing/2014/main" id="{9B18A1DC-4A61-514B-9F70-1DCC893EBB1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367054" y="5131299"/>
            <a:ext cx="2129245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29">
            <a:extLst>
              <a:ext uri="{FF2B5EF4-FFF2-40B4-BE49-F238E27FC236}">
                <a16:creationId xmlns:a16="http://schemas.microsoft.com/office/drawing/2014/main" id="{DD138509-2AA1-D540-90D6-28847495661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367054" y="4522803"/>
            <a:ext cx="2129245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655503-4608-4F79-A5D4-B2F67958F263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AFA395-FE4C-4A99-A74E-57757D8473E1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A6A117-A0E8-43E1-9120-CE3B8B97667F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93066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C82066DD-D313-D148-89C7-338EB873A730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A5BBD7C7-99D1-E841-A081-6912D1F2B855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227A14EE-CB79-754A-8B19-EB9874B31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35B38B80-C3D3-4C47-B468-C41A8FF36F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F0C4E8C2-3240-594A-9D5E-1BCD1AF44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-22543"/>
            <a:ext cx="6096000" cy="6903086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5C37098-CEB2-1E45-989B-3DD92F3B1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D23F761-57FC-3649-AE84-0C3EF95EF561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E66F2BC9-2F8A-1543-9AFD-9BAB0E75B31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52499" y="2289363"/>
            <a:ext cx="4572001" cy="27952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64E0B3-57C5-4DAF-8531-F39610E77C0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E0EC46-C626-4D58-AB64-0B3B850D148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25D00C-8F5C-4528-87FA-F9431D96755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737695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6" pos="3480" userDrawn="1">
          <p15:clr>
            <a:srgbClr val="FBAE40"/>
          </p15:clr>
        </p15:guide>
        <p15:guide id="7" orient="horz" pos="1440" userDrawn="1">
          <p15:clr>
            <a:srgbClr val="FBAE40"/>
          </p15:clr>
        </p15:guide>
        <p15:guide id="9" orient="horz" pos="1224" userDrawn="1">
          <p15:clr>
            <a:srgbClr val="FBAE40"/>
          </p15:clr>
        </p15:guide>
        <p15:guide id="10" orient="horz" pos="55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50E2385F-F6FA-D345-AF77-A9EE8E49310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1998" cy="6858000"/>
          </a:xfrm>
          <a:solidFill>
            <a:schemeClr val="accent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8D492973-78E3-D34E-835E-CF2D45170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3943" y="3045437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1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BE3A3D6-A0AD-C84D-8B2A-743F5F95432E}"/>
              </a:ext>
            </a:extLst>
          </p:cNvPr>
          <p:cNvCxnSpPr>
            <a:cxnSpLocks/>
          </p:cNvCxnSpPr>
          <p:nvPr userDrawn="1"/>
        </p:nvCxnSpPr>
        <p:spPr>
          <a:xfrm>
            <a:off x="7154721" y="4003877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4CB38BE-0FF2-694C-AA3C-D73DBF7C332C}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9509760" y="-3"/>
            <a:ext cx="2682238" cy="2682238"/>
            <a:chOff x="0" y="12289"/>
            <a:chExt cx="3550" cy="3551"/>
          </a:xfrm>
          <a:solidFill>
            <a:schemeClr val="tx1"/>
          </a:solidFill>
        </p:grpSpPr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F0257420-2EA0-6348-8B9E-1414F5297265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7FE65C23-C0EF-BB41-884A-01C2A7356159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F73F5EB6-53C7-D44C-9003-FB5A81F9890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3578891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104">
          <p15:clr>
            <a:srgbClr val="FBAE40"/>
          </p15:clr>
        </p15:guide>
        <p15:guide id="3" pos="4344" userDrawn="1">
          <p15:clr>
            <a:srgbClr val="FBAE40"/>
          </p15:clr>
        </p15:guide>
        <p15:guide id="4" pos="4560" userDrawn="1">
          <p15:clr>
            <a:srgbClr val="FBAE40"/>
          </p15:clr>
        </p15:guide>
        <p15:guide id="8" orient="horz" pos="1848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hart Placeholder 5">
            <a:extLst>
              <a:ext uri="{FF2B5EF4-FFF2-40B4-BE49-F238E27FC236}">
                <a16:creationId xmlns:a16="http://schemas.microsoft.com/office/drawing/2014/main" id="{75992517-0394-6B43-B15D-2A86A34512F3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952500" y="1939108"/>
            <a:ext cx="10352810" cy="411070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1012B1-809A-45CE-9FED-46D08DC8C42B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B6FA27-6601-4107-A3C9-808CB443024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19432A-F8B5-4A96-AEE6-2E159658D5D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658628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88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5" pos="2520" userDrawn="1">
          <p15:clr>
            <a:srgbClr val="FBAE40"/>
          </p15:clr>
        </p15:guide>
        <p15:guide id="6" pos="4800" userDrawn="1">
          <p15:clr>
            <a:srgbClr val="FBAE40"/>
          </p15:clr>
        </p15:guide>
        <p15:guide id="7" orient="horz" pos="1224" userDrawn="1">
          <p15:clr>
            <a:srgbClr val="FBAE40"/>
          </p15:clr>
        </p15:guide>
        <p15:guide id="8" orient="horz" pos="1392" userDrawn="1">
          <p15:clr>
            <a:srgbClr val="FBAE40"/>
          </p15:clr>
        </p15:guide>
        <p15:guide id="10" orient="horz" pos="55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able Placeholder 2">
            <a:extLst>
              <a:ext uri="{FF2B5EF4-FFF2-40B4-BE49-F238E27FC236}">
                <a16:creationId xmlns:a16="http://schemas.microsoft.com/office/drawing/2014/main" id="{1506B022-475A-6647-98FF-D5C319A0C7C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952500" y="2209800"/>
            <a:ext cx="10287000" cy="2593109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2411D2-78FE-46C1-9EA9-C6A882903B53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4DAF8F-82DB-4DBE-9041-71217A4516C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2F761B-6706-439D-9C75-43E751AB195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013107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A5C37098-CEB2-1E45-989B-3DD92F3B1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2" y="2476500"/>
            <a:ext cx="7132320" cy="3289971"/>
          </a:xfrm>
          <a:prstGeom prst="rect">
            <a:avLst/>
          </a:prstGeom>
          <a:ln>
            <a:noFill/>
          </a:ln>
        </p:spPr>
        <p:txBody>
          <a:bodyPr lIns="0" tIns="0" rIns="0" bIns="0" anchor="t" anchorCtr="0">
            <a:normAutofit/>
          </a:bodyPr>
          <a:lstStyle>
            <a:lvl1pPr>
              <a:lnSpc>
                <a:spcPct val="100000"/>
              </a:lnSpc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02327D-DBD4-7A4E-ABF2-A946A559A8AD}"/>
              </a:ext>
            </a:extLst>
          </p:cNvPr>
          <p:cNvSpPr txBox="1"/>
          <p:nvPr userDrawn="1"/>
        </p:nvSpPr>
        <p:spPr>
          <a:xfrm>
            <a:off x="699948" y="548291"/>
            <a:ext cx="158937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0" b="1" dirty="0">
                <a:solidFill>
                  <a:schemeClr val="bg1"/>
                </a:solidFill>
              </a:rPr>
              <a:t>“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ACB4ADD-D9F4-984E-B29D-A2CF6D19E810}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19" name="AutoShape 24">
              <a:extLst>
                <a:ext uri="{FF2B5EF4-FFF2-40B4-BE49-F238E27FC236}">
                  <a16:creationId xmlns:a16="http://schemas.microsoft.com/office/drawing/2014/main" id="{5017C477-A988-7041-8A67-3D8294D6AD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206D7F37-5DD1-A24E-9CCA-84B2A168554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A6E321C8-096C-1B41-B14F-4CA7AE04BB1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32B3FDD4-EB13-F44F-99D0-BFAB06F00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A20BCBD2-A735-0C43-8C55-B384372AC62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69A90A7-BF26-684E-8C8B-638053DA1234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861D8E86-886A-8744-BC4C-FE82B0243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2D967470-E96E-8843-AAD2-E0C8B807793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C8A27D09-765D-3949-BCCA-238C3514D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4478292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88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5" pos="2520" userDrawn="1">
          <p15:clr>
            <a:srgbClr val="FBAE40"/>
          </p15:clr>
        </p15:guide>
        <p15:guide id="6" pos="4800" userDrawn="1">
          <p15:clr>
            <a:srgbClr val="FBAE40"/>
          </p15:clr>
        </p15:guide>
        <p15:guide id="7" orient="horz" pos="1560">
          <p15:clr>
            <a:srgbClr val="FBAE40"/>
          </p15:clr>
        </p15:guide>
        <p15:guide id="8" orient="horz" pos="1752" userDrawn="1">
          <p15:clr>
            <a:srgbClr val="FBAE40"/>
          </p15:clr>
        </p15:guide>
        <p15:guide id="9" orient="horz" pos="1248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A7D9F21A-75CF-6045-8FA1-C4F4E21B699C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AEA7E377-BB07-FA43-B532-10A92EE030B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F18DE645-B3D5-2F4E-AAD6-002FEF13A31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B90F6499-BA50-2340-A026-32C79B6BFA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8" name="Picture Placeholder 25">
            <a:extLst>
              <a:ext uri="{FF2B5EF4-FFF2-40B4-BE49-F238E27FC236}">
                <a16:creationId xmlns:a16="http://schemas.microsoft.com/office/drawing/2014/main" id="{2274C164-503B-E746-A155-849A9BC2406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54268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E2F20AFE-B282-5146-B0D6-F2FC1B6D3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2" y="879063"/>
            <a:ext cx="75322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F777D2F0-DE3F-8343-B97A-E7FA440532FD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0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3" name="Picture Placeholder 25">
            <a:extLst>
              <a:ext uri="{FF2B5EF4-FFF2-40B4-BE49-F238E27FC236}">
                <a16:creationId xmlns:a16="http://schemas.microsoft.com/office/drawing/2014/main" id="{AF1B5ED8-33F6-FB44-AA92-F0D227BB310C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658280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2" name="Text Placeholder 29">
            <a:extLst>
              <a:ext uri="{FF2B5EF4-FFF2-40B4-BE49-F238E27FC236}">
                <a16:creationId xmlns:a16="http://schemas.microsoft.com/office/drawing/2014/main" id="{0D824BDD-2D23-C943-8FE9-60B7B23B5E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52500" y="5393169"/>
            <a:ext cx="2133600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3" name="Text Placeholder 29">
            <a:extLst>
              <a:ext uri="{FF2B5EF4-FFF2-40B4-BE49-F238E27FC236}">
                <a16:creationId xmlns:a16="http://schemas.microsoft.com/office/drawing/2014/main" id="{2F3D441E-DFB1-084B-8192-C6CBECCA40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52500" y="4986745"/>
            <a:ext cx="2133600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4" name="Text Placeholder 29">
            <a:extLst>
              <a:ext uri="{FF2B5EF4-FFF2-40B4-BE49-F238E27FC236}">
                <a16:creationId xmlns:a16="http://schemas.microsoft.com/office/drawing/2014/main" id="{25797825-E7AE-2C41-A965-E6F0D70D97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63042" y="5393169"/>
            <a:ext cx="2128157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5" name="Text Placeholder 29">
            <a:extLst>
              <a:ext uri="{FF2B5EF4-FFF2-40B4-BE49-F238E27FC236}">
                <a16:creationId xmlns:a16="http://schemas.microsoft.com/office/drawing/2014/main" id="{63C1927C-E23B-204E-9F3A-2A67D2BF702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63042" y="4986745"/>
            <a:ext cx="2128157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6" name="Text Placeholder 29">
            <a:extLst>
              <a:ext uri="{FF2B5EF4-FFF2-40B4-BE49-F238E27FC236}">
                <a16:creationId xmlns:a16="http://schemas.microsoft.com/office/drawing/2014/main" id="{EC81F0F5-C204-7248-A336-A655814A8A3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67054" y="5393169"/>
            <a:ext cx="2129245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7" name="Text Placeholder 29">
            <a:extLst>
              <a:ext uri="{FF2B5EF4-FFF2-40B4-BE49-F238E27FC236}">
                <a16:creationId xmlns:a16="http://schemas.microsoft.com/office/drawing/2014/main" id="{C9FEF82E-4E9C-8343-9D36-C4A00D7137CC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67054" y="4986745"/>
            <a:ext cx="2129245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8" name="Text Placeholder 29">
            <a:extLst>
              <a:ext uri="{FF2B5EF4-FFF2-40B4-BE49-F238E27FC236}">
                <a16:creationId xmlns:a16="http://schemas.microsoft.com/office/drawing/2014/main" id="{F8AF6664-A005-7A42-9AEF-C5AA5603E4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110254" y="5393169"/>
            <a:ext cx="2129245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9" name="Text Placeholder 29">
            <a:extLst>
              <a:ext uri="{FF2B5EF4-FFF2-40B4-BE49-F238E27FC236}">
                <a16:creationId xmlns:a16="http://schemas.microsoft.com/office/drawing/2014/main" id="{5F6C1E52-E2B6-5F45-A863-5BB35ABAFCD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110254" y="4986745"/>
            <a:ext cx="2129245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FD0B2D5-B3C2-D847-A220-86CB6A37E418}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28" name="AutoShape 24">
              <a:extLst>
                <a:ext uri="{FF2B5EF4-FFF2-40B4-BE49-F238E27FC236}">
                  <a16:creationId xmlns:a16="http://schemas.microsoft.com/office/drawing/2014/main" id="{A7FD25A4-760F-814C-915F-DD6E89CA3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A0CC8369-E81F-D447-87D8-1AF0C58EAC0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C41CA81E-EF54-D048-8775-CD4AB37A7D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D95A4B85-923E-B641-B239-2A1999AB294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501386DC-76EB-F34E-AD0E-22957D3B38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66" name="Picture Placeholder 25">
            <a:extLst>
              <a:ext uri="{FF2B5EF4-FFF2-40B4-BE49-F238E27FC236}">
                <a16:creationId xmlns:a16="http://schemas.microsoft.com/office/drawing/2014/main" id="{2D21D633-C51E-E94E-BAE3-96F52F76E49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362292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9" name="Picture Placeholder 25">
            <a:extLst>
              <a:ext uri="{FF2B5EF4-FFF2-40B4-BE49-F238E27FC236}">
                <a16:creationId xmlns:a16="http://schemas.microsoft.com/office/drawing/2014/main" id="{639EFA5A-9C69-DF4D-81B7-FA1F8CCCF934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9112023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D89364-B1CB-4E72-A6BB-95A34B50661C}"/>
              </a:ext>
            </a:extLst>
          </p:cNvPr>
          <p:cNvSpPr>
            <a:spLocks noGrp="1"/>
          </p:cNvSpPr>
          <p:nvPr>
            <p:ph type="dt" sz="half" idx="32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09328F-B310-4BF3-883E-BA9A39676AF2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192EF2-9336-43EF-A365-1F54000F7DE9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963624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304" userDrawn="1">
          <p15:clr>
            <a:srgbClr val="FBAE40"/>
          </p15:clr>
        </p15:guide>
        <p15:guide id="4" pos="4008" userDrawn="1">
          <p15:clr>
            <a:srgbClr val="FBAE40"/>
          </p15:clr>
        </p15:guide>
        <p15:guide id="5" pos="1944" userDrawn="1">
          <p15:clr>
            <a:srgbClr val="FBAE40"/>
          </p15:clr>
        </p15:guide>
        <p15:guide id="6" pos="3648" userDrawn="1">
          <p15:clr>
            <a:srgbClr val="FBAE40"/>
          </p15:clr>
        </p15:guide>
        <p15:guide id="7" orient="horz" pos="1392" userDrawn="1">
          <p15:clr>
            <a:srgbClr val="FBAE40"/>
          </p15:clr>
        </p15:guide>
        <p15:guide id="8" orient="horz" pos="552" userDrawn="1">
          <p15:clr>
            <a:srgbClr val="FBAE40"/>
          </p15:clr>
        </p15:guide>
        <p15:guide id="9" orient="horz" pos="1224" userDrawn="1">
          <p15:clr>
            <a:srgbClr val="FBAE40"/>
          </p15:clr>
        </p15:guide>
        <p15:guide id="10" pos="5352" userDrawn="1">
          <p15:clr>
            <a:srgbClr val="FBAE40"/>
          </p15:clr>
        </p15:guide>
        <p15:guide id="11" pos="5736" userDrawn="1">
          <p15:clr>
            <a:srgbClr val="FBAE40"/>
          </p15:clr>
        </p15:guide>
        <p15:guide id="12" orient="horz" pos="2904" userDrawn="1">
          <p15:clr>
            <a:srgbClr val="FBAE40"/>
          </p15:clr>
        </p15:guide>
        <p15:guide id="13" orient="horz" pos="1608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40046AF-E5BF-854D-9986-7C3019770FE7}"/>
              </a:ext>
            </a:extLst>
          </p:cNvPr>
          <p:cNvCxnSpPr>
            <a:cxnSpLocks/>
          </p:cNvCxnSpPr>
          <p:nvPr userDrawn="1"/>
        </p:nvCxnSpPr>
        <p:spPr>
          <a:xfrm flipH="1">
            <a:off x="1045959" y="2213783"/>
            <a:ext cx="2136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6CA14A6-0144-BC49-A8D4-C979D13258C0}"/>
              </a:ext>
            </a:extLst>
          </p:cNvPr>
          <p:cNvCxnSpPr>
            <a:cxnSpLocks/>
          </p:cNvCxnSpPr>
          <p:nvPr userDrawn="1"/>
        </p:nvCxnSpPr>
        <p:spPr>
          <a:xfrm flipH="1">
            <a:off x="6180493" y="2213783"/>
            <a:ext cx="11102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A582FC2-A135-5743-B9C0-6AC7225B42E1}"/>
              </a:ext>
            </a:extLst>
          </p:cNvPr>
          <p:cNvCxnSpPr>
            <a:cxnSpLocks/>
          </p:cNvCxnSpPr>
          <p:nvPr userDrawn="1"/>
        </p:nvCxnSpPr>
        <p:spPr>
          <a:xfrm flipH="1">
            <a:off x="8745623" y="3904712"/>
            <a:ext cx="2136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7C43222-5868-0247-838F-58F4F6C8EE75}"/>
              </a:ext>
            </a:extLst>
          </p:cNvPr>
          <p:cNvCxnSpPr>
            <a:cxnSpLocks/>
          </p:cNvCxnSpPr>
          <p:nvPr userDrawn="1"/>
        </p:nvCxnSpPr>
        <p:spPr>
          <a:xfrm flipH="1">
            <a:off x="3611089" y="3895941"/>
            <a:ext cx="2136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1">
            <a:extLst>
              <a:ext uri="{FF2B5EF4-FFF2-40B4-BE49-F238E27FC236}">
                <a16:creationId xmlns:a16="http://schemas.microsoft.com/office/drawing/2014/main" id="{46EEE005-F78A-9D4F-B159-964376C38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6" name="Text Placeholder 29">
            <a:extLst>
              <a:ext uri="{FF2B5EF4-FFF2-40B4-BE49-F238E27FC236}">
                <a16:creationId xmlns:a16="http://schemas.microsoft.com/office/drawing/2014/main" id="{FC61536F-8EA7-5A48-AF76-8B0E251BD8C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96955" y="2934856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7" name="Text Placeholder 29">
            <a:extLst>
              <a:ext uri="{FF2B5EF4-FFF2-40B4-BE49-F238E27FC236}">
                <a16:creationId xmlns:a16="http://schemas.microsoft.com/office/drawing/2014/main" id="{64FFD994-BD97-ED49-8607-286ECBB1CDA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96955" y="2568686"/>
            <a:ext cx="2133600" cy="205837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2" name="Text Placeholder 29">
            <a:extLst>
              <a:ext uri="{FF2B5EF4-FFF2-40B4-BE49-F238E27FC236}">
                <a16:creationId xmlns:a16="http://schemas.microsoft.com/office/drawing/2014/main" id="{D1ADE805-BFBC-ED47-B9CB-6CB2FF02E868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97799" y="5087328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3" name="Text Placeholder 29">
            <a:extLst>
              <a:ext uri="{FF2B5EF4-FFF2-40B4-BE49-F238E27FC236}">
                <a16:creationId xmlns:a16="http://schemas.microsoft.com/office/drawing/2014/main" id="{334A3589-641F-F547-891B-149579153B75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897799" y="4701908"/>
            <a:ext cx="2133600" cy="205837"/>
          </a:xfr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00"/>
              </a:spcBef>
              <a:buNone/>
              <a:defRPr lang="en-US" sz="1800" spc="0" baseline="0" dirty="0"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marL="0" lvl="0" indent="0">
              <a:spcBef>
                <a:spcPts val="4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6" name="Text Placeholder 29">
            <a:extLst>
              <a:ext uri="{FF2B5EF4-FFF2-40B4-BE49-F238E27FC236}">
                <a16:creationId xmlns:a16="http://schemas.microsoft.com/office/drawing/2014/main" id="{A63F8454-D12E-A641-ABD0-8977D3F5EC05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9001711" y="5087328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7" name="Text Placeholder 29">
            <a:extLst>
              <a:ext uri="{FF2B5EF4-FFF2-40B4-BE49-F238E27FC236}">
                <a16:creationId xmlns:a16="http://schemas.microsoft.com/office/drawing/2014/main" id="{F35AA15D-DBAD-9840-8764-A5B6D486A234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9001711" y="4701908"/>
            <a:ext cx="2133600" cy="205837"/>
          </a:xfr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00"/>
              </a:spcBef>
              <a:buNone/>
              <a:defRPr lang="en-US" sz="1800" spc="0" baseline="0" dirty="0"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marL="0" lvl="0" indent="0">
              <a:spcBef>
                <a:spcPts val="4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8" name="Text Placeholder 29">
            <a:extLst>
              <a:ext uri="{FF2B5EF4-FFF2-40B4-BE49-F238E27FC236}">
                <a16:creationId xmlns:a16="http://schemas.microsoft.com/office/drawing/2014/main" id="{8357CA0F-1A55-B145-8305-562F0DF22543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438143" y="2934856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9" name="Text Placeholder 29">
            <a:extLst>
              <a:ext uri="{FF2B5EF4-FFF2-40B4-BE49-F238E27FC236}">
                <a16:creationId xmlns:a16="http://schemas.microsoft.com/office/drawing/2014/main" id="{D6C49F6F-AF28-8942-8442-8F54A1DC388B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438143" y="2568686"/>
            <a:ext cx="2133600" cy="205837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CE2724A-BCA1-604F-9D18-BF05746408C2}"/>
              </a:ext>
            </a:extLst>
          </p:cNvPr>
          <p:cNvCxnSpPr/>
          <p:nvPr userDrawn="1"/>
        </p:nvCxnSpPr>
        <p:spPr>
          <a:xfrm>
            <a:off x="967689" y="3968780"/>
            <a:ext cx="10275477" cy="0"/>
          </a:xfrm>
          <a:prstGeom prst="line">
            <a:avLst/>
          </a:prstGeom>
          <a:ln w="165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4923D7D1-A9CC-C34C-86FF-43B5C8978712}"/>
              </a:ext>
            </a:extLst>
          </p:cNvPr>
          <p:cNvSpPr/>
          <p:nvPr userDrawn="1"/>
        </p:nvSpPr>
        <p:spPr>
          <a:xfrm>
            <a:off x="964323" y="3883241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119FF13-13AB-3448-B24E-58E18B3CE2B6}"/>
              </a:ext>
            </a:extLst>
          </p:cNvPr>
          <p:cNvSpPr/>
          <p:nvPr userDrawn="1"/>
        </p:nvSpPr>
        <p:spPr>
          <a:xfrm>
            <a:off x="3531590" y="3892012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2F8F982-870E-AE44-B0D3-B3313BC48DB7}"/>
              </a:ext>
            </a:extLst>
          </p:cNvPr>
          <p:cNvSpPr/>
          <p:nvPr userDrawn="1"/>
        </p:nvSpPr>
        <p:spPr>
          <a:xfrm>
            <a:off x="6098857" y="3883241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549A137-DB5E-9C40-8C0A-ED607212022C}"/>
              </a:ext>
            </a:extLst>
          </p:cNvPr>
          <p:cNvSpPr/>
          <p:nvPr userDrawn="1"/>
        </p:nvSpPr>
        <p:spPr>
          <a:xfrm>
            <a:off x="8666124" y="3892012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DC2552-C347-4C3D-8C92-4A6981227C0E}"/>
              </a:ext>
            </a:extLst>
          </p:cNvPr>
          <p:cNvSpPr>
            <a:spLocks noGrp="1"/>
          </p:cNvSpPr>
          <p:nvPr>
            <p:ph type="dt" sz="half" idx="36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B7C35C-F3E4-4522-8711-16E4F9052C2C}"/>
              </a:ext>
            </a:extLst>
          </p:cNvPr>
          <p:cNvSpPr>
            <a:spLocks noGrp="1"/>
          </p:cNvSpPr>
          <p:nvPr>
            <p:ph type="ftr" sz="quarter" idx="37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4D6BAD-56F4-42F1-A2B3-FDB73364FD40}"/>
              </a:ext>
            </a:extLst>
          </p:cNvPr>
          <p:cNvSpPr>
            <a:spLocks noGrp="1"/>
          </p:cNvSpPr>
          <p:nvPr>
            <p:ph type="sldNum" sz="quarter" idx="38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861552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88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5" pos="2520" userDrawn="1">
          <p15:clr>
            <a:srgbClr val="FBAE40"/>
          </p15:clr>
        </p15:guide>
        <p15:guide id="6" pos="4800" userDrawn="1">
          <p15:clr>
            <a:srgbClr val="FBAE40"/>
          </p15:clr>
        </p15:guide>
        <p15:guide id="7" orient="horz" pos="1224" userDrawn="1">
          <p15:clr>
            <a:srgbClr val="FBAE40"/>
          </p15:clr>
        </p15:guide>
        <p15:guide id="8" orient="horz" pos="3768" userDrawn="1">
          <p15:clr>
            <a:srgbClr val="FBAE40"/>
          </p15:clr>
        </p15:guide>
        <p15:guide id="9" orient="horz" pos="552" userDrawn="1">
          <p15:clr>
            <a:srgbClr val="FBAE40"/>
          </p15:clr>
        </p15:guide>
        <p15:guide id="10" orient="horz" pos="1512" userDrawn="1">
          <p15:clr>
            <a:srgbClr val="FBAE40"/>
          </p15:clr>
        </p15:guide>
        <p15:guide id="11" orient="horz" pos="283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BDEF3328-825B-3946-8472-DB93D6A32867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4E4E09DF-AF21-0E4A-9838-14DFBFFED7D7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653F54AE-9BC1-3A45-A129-4028EADE406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254F6D22-4944-974A-999E-F9E22F1595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1DEB652-BD6A-BD41-B85E-704D2C41A1C4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6147D10-E7D7-8F40-AF69-7263987293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4023" y="2300984"/>
            <a:ext cx="4827178" cy="404216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>
              <a:buNone/>
              <a:defRPr sz="18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3A0EE708-F36B-444B-9A8B-D48D69535E45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362700" y="2300984"/>
            <a:ext cx="4764829" cy="404216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>
              <a:buNone/>
              <a:defRPr sz="18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E81957B7-CEA6-A446-A203-471CF9A57F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4023" y="2799146"/>
            <a:ext cx="4827178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E40D4044-0F7B-0647-BAB5-16B23EBD9EC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362700" y="2799146"/>
            <a:ext cx="4756241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D51C063-0222-064B-8A2E-485FE9EAC10D}"/>
              </a:ext>
            </a:extLst>
          </p:cNvPr>
          <p:cNvCxnSpPr>
            <a:cxnSpLocks/>
          </p:cNvCxnSpPr>
          <p:nvPr userDrawn="1"/>
        </p:nvCxnSpPr>
        <p:spPr>
          <a:xfrm>
            <a:off x="63627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14D182-A7DD-4F7B-B207-262854316ED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B29252-5D0B-4B9D-9FBD-8EC0929FE09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B4FEF6-E217-4110-BBF5-C4B77ADC845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504253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868B08E5-2F7C-7749-8BDF-386EAF974BB0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F3E300C0-0B72-9048-9E16-2166E1A88FE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E4AA520D-9D51-3A42-B9B1-DF72169BC8DB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D5F2735E-137C-DB47-AEF0-EFC871A323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1DEB652-BD6A-BD41-B85E-704D2C41A1C4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6147D10-E7D7-8F40-AF69-7263987293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2500" y="2300156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E81957B7-CEA6-A446-A203-471CF9A57F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52500" y="2799146"/>
            <a:ext cx="3036477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057DFE0A-61D9-1B48-8196-EA94D04685DD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569372" y="2300156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C946754A-F105-644E-99A4-DC80B9944243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4569372" y="2799146"/>
            <a:ext cx="3050628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368648FC-FC9A-5645-8F0C-390FFFAE180D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8187017" y="2300156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BBB849DC-B114-D145-9879-4FE0688BF57E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187017" y="2799146"/>
            <a:ext cx="3036477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F0C4CE5-5F02-B143-8FD1-1B235D270DAC}"/>
              </a:ext>
            </a:extLst>
          </p:cNvPr>
          <p:cNvCxnSpPr>
            <a:cxnSpLocks/>
          </p:cNvCxnSpPr>
          <p:nvPr userDrawn="1"/>
        </p:nvCxnSpPr>
        <p:spPr>
          <a:xfrm>
            <a:off x="4569372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289A8C14-DB28-F34E-8098-168D4C75AF23}"/>
              </a:ext>
            </a:extLst>
          </p:cNvPr>
          <p:cNvCxnSpPr>
            <a:cxnSpLocks/>
          </p:cNvCxnSpPr>
          <p:nvPr userDrawn="1"/>
        </p:nvCxnSpPr>
        <p:spPr>
          <a:xfrm>
            <a:off x="8187017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FA07F3-F8E4-4505-85EC-22734AC6879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165D22-FEF5-4F30-8822-5D2378806A9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40F86B-3DA3-4708-AAF5-387BA115C41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279487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52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4800" userDrawn="1">
          <p15:clr>
            <a:srgbClr val="FBAE40"/>
          </p15:clr>
        </p15:guide>
        <p15:guide id="11" pos="2880" userDrawn="1">
          <p15:clr>
            <a:srgbClr val="FBAE40"/>
          </p15:clr>
        </p15:guide>
        <p15:guide id="12" orient="horz" pos="175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1DEB652-BD6A-BD41-B85E-704D2C41A1C4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A8C895-11B9-EA40-B0F8-0F4FE988151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2500" y="2656904"/>
            <a:ext cx="4838700" cy="574318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47A1EE0-4011-3749-B01C-FC489EEDF880}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17EED68A-6660-2643-BBFB-B6AB92A7C227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BECF9FB8-F6C7-C54D-99F4-11FDF26D7F9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46C7C62D-7D3B-934C-AFF9-0F10E727B4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85D552-3AFC-4D21-A944-9D41E128A9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52500" y="2286000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BE8C2EDB-9C70-49A2-865C-E5CD77D3E7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53655" y="3841846"/>
            <a:ext cx="4838700" cy="636754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EE50320A-D017-45C6-9986-94BC43911E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53655" y="3470942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673EB498-F5D2-4E15-990A-2AFA4A377CB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2500" y="5017901"/>
            <a:ext cx="4838700" cy="908340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1F528150-326B-4BB3-AC38-7FC805DB6B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52500" y="4646997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20EBEFF7-AECA-409B-9ACC-A63A168283B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99647" y="2656904"/>
            <a:ext cx="4838700" cy="574318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29E4D063-8666-4D7A-B8C8-2B9383F798E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99647" y="2286000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4717B7CD-A4F9-444E-82B9-8914CB57488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99647" y="3841846"/>
            <a:ext cx="4838700" cy="908340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2CF285B7-A950-4326-A4D5-F5D542D2D65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399647" y="3470942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C45E38A-5516-4C3E-88FC-0DCBD876054B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225273-038D-4F51-A093-83D80104F21A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F24E14-E0E0-44FA-A4AA-FA63A858730C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60135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29">
            <a:extLst>
              <a:ext uri="{FF2B5EF4-FFF2-40B4-BE49-F238E27FC236}">
                <a16:creationId xmlns:a16="http://schemas.microsoft.com/office/drawing/2014/main" id="{BB778BC5-5409-574B-96E2-B45CDD940D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96100" y="5102063"/>
            <a:ext cx="4914900" cy="588795"/>
          </a:xfrm>
        </p:spPr>
        <p:txBody>
          <a:bodyPr lIns="0" tIns="0" rIns="0" bIns="0" anchor="b">
            <a:noAutofit/>
          </a:bodyPr>
          <a:lstStyle>
            <a:lvl1pPr marL="0" indent="0">
              <a:buNone/>
              <a:defRPr sz="1600" b="0" i="0">
                <a:solidFill>
                  <a:schemeClr val="tx2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32916F3A-28FA-9A4B-A780-0D687D9328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07623" y="3591098"/>
            <a:ext cx="4903377" cy="1057791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E29321F6-59C5-6E4C-A846-6AD00848A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7623" y="2173658"/>
            <a:ext cx="49033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B5C3BF3-A164-DD48-BD02-4587489DA105}"/>
              </a:ext>
            </a:extLst>
          </p:cNvPr>
          <p:cNvCxnSpPr>
            <a:cxnSpLocks/>
          </p:cNvCxnSpPr>
          <p:nvPr userDrawn="1"/>
        </p:nvCxnSpPr>
        <p:spPr>
          <a:xfrm>
            <a:off x="6896100" y="3233703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F8C225AD-C009-894E-8AFA-C94EAA06509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FEF81ED-50DF-3946-87D9-407C13C3CE9F}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4B6857A0-601C-9C40-ADB4-7927C7A4ECA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31562ACC-ECB3-4841-A52C-00DAFF438EBF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77C317B8-91B4-7040-AB8C-CE822CA28A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9991307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ED84C6-50E6-6C43-8031-AFF6268E0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1550" y="1825625"/>
            <a:ext cx="103822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D41FC0AE-253D-D242-9C88-017078F8A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365125"/>
            <a:ext cx="104013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EF47083A-6D76-4B4D-87CA-E08E212F78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992120" y="6332220"/>
            <a:ext cx="131318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>
              <a:latin typeface="+mn-lt"/>
            </a:endParaRPr>
          </a:p>
        </p:txBody>
      </p:sp>
      <p:sp>
        <p:nvSpPr>
          <p:cNvPr id="31" name="Footer Placeholder 4">
            <a:extLst>
              <a:ext uri="{FF2B5EF4-FFF2-40B4-BE49-F238E27FC236}">
                <a16:creationId xmlns:a16="http://schemas.microsoft.com/office/drawing/2014/main" id="{C9955F1C-C0B1-BA44-8905-6991FA0D1E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94790" y="6332220"/>
            <a:ext cx="149733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32" name="Slide Number Placeholder 5">
            <a:extLst>
              <a:ext uri="{FF2B5EF4-FFF2-40B4-BE49-F238E27FC236}">
                <a16:creationId xmlns:a16="http://schemas.microsoft.com/office/drawing/2014/main" id="{C8ADA0DF-3751-9A48-8A21-59F01C782D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1550" y="6332220"/>
            <a:ext cx="52324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158922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59" r:id="rId1"/>
    <p:sldLayoutId id="2147483693" r:id="rId2"/>
    <p:sldLayoutId id="2147483671" r:id="rId3"/>
    <p:sldLayoutId id="2147483672" r:id="rId4"/>
    <p:sldLayoutId id="2147483673" r:id="rId5"/>
    <p:sldLayoutId id="2147483684" r:id="rId6"/>
    <p:sldLayoutId id="2147483675" r:id="rId7"/>
    <p:sldLayoutId id="2147483676" r:id="rId8"/>
    <p:sldLayoutId id="2147483677" r:id="rId9"/>
    <p:sldLayoutId id="2147483685" r:id="rId10"/>
    <p:sldLayoutId id="2147483688" r:id="rId11"/>
    <p:sldLayoutId id="2147483692" r:id="rId12"/>
    <p:sldLayoutId id="2147483682" r:id="rId13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spc="100" baseline="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600" userDrawn="1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  <p15:guide id="17" pos="39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E168C-8042-5B4E-A5A4-A5BF693AE2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7053" y="2238327"/>
            <a:ext cx="5491571" cy="1514019"/>
          </a:xfrm>
        </p:spPr>
        <p:txBody>
          <a:bodyPr/>
          <a:lstStyle/>
          <a:p>
            <a:r>
              <a:rPr lang="en-NZ" sz="5400" dirty="0"/>
              <a:t>A General Description Of The DISC Styles</a:t>
            </a:r>
            <a:endParaRPr lang="en-US" sz="5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8E61D8-31A3-2D45-8E25-CBE846E26E1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67054" y="4675656"/>
            <a:ext cx="5491570" cy="953337"/>
          </a:xfrm>
        </p:spPr>
        <p:txBody>
          <a:bodyPr/>
          <a:lstStyle/>
          <a:p>
            <a:r>
              <a:rPr lang="en-US" dirty="0">
                <a:latin typeface="+mj-lt"/>
              </a:rPr>
              <a:t>Extended DISC®</a:t>
            </a:r>
            <a:endParaRPr lang="en-US" dirty="0"/>
          </a:p>
        </p:txBody>
      </p:sp>
      <p:pic>
        <p:nvPicPr>
          <p:cNvPr id="15" name="Picture 14" descr="A black background with green and blue text&#10;&#10;Description automatically generated with low confidence">
            <a:extLst>
              <a:ext uri="{FF2B5EF4-FFF2-40B4-BE49-F238E27FC236}">
                <a16:creationId xmlns:a16="http://schemas.microsoft.com/office/drawing/2014/main" id="{3232982B-8271-6607-2CBA-C7196AD571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7053" y="5463417"/>
            <a:ext cx="3118916" cy="760101"/>
          </a:xfrm>
          <a:prstGeom prst="rect">
            <a:avLst/>
          </a:prstGeom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CB727D92-FACD-7DDB-8AB1-5B77B2FDB708}"/>
              </a:ext>
            </a:extLst>
          </p:cNvPr>
          <p:cNvSpPr/>
          <p:nvPr/>
        </p:nvSpPr>
        <p:spPr>
          <a:xfrm rot="10800000">
            <a:off x="1039077" y="0"/>
            <a:ext cx="3831125" cy="1855033"/>
          </a:xfrm>
          <a:prstGeom prst="triangle">
            <a:avLst>
              <a:gd name="adj" fmla="val 50833"/>
            </a:avLst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17" name="Picture 16" descr="A picture containing text, font, graphics, screenshot&#10;&#10;Description automatically generated">
            <a:extLst>
              <a:ext uri="{FF2B5EF4-FFF2-40B4-BE49-F238E27FC236}">
                <a16:creationId xmlns:a16="http://schemas.microsoft.com/office/drawing/2014/main" id="{73A6E631-82F6-5EA7-F4F9-F9CC310159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893" y="426945"/>
            <a:ext cx="815489" cy="259876"/>
          </a:xfrm>
          <a:prstGeom prst="rect">
            <a:avLst/>
          </a:prstGeom>
        </p:spPr>
      </p:pic>
      <p:pic>
        <p:nvPicPr>
          <p:cNvPr id="19" name="Picture 18" descr="A picture containing font, graphics, text, graphic design&#10;&#10;Description automatically generated">
            <a:extLst>
              <a:ext uri="{FF2B5EF4-FFF2-40B4-BE49-F238E27FC236}">
                <a16:creationId xmlns:a16="http://schemas.microsoft.com/office/drawing/2014/main" id="{259A8FC5-5FF2-EE8F-95C0-CC22EE1AE4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070" y="797578"/>
            <a:ext cx="1221136" cy="259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950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0FA04-6227-9040-92A6-9514A59B8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9413159" cy="610863"/>
          </a:xfrm>
        </p:spPr>
        <p:txBody>
          <a:bodyPr>
            <a:normAutofit fontScale="90000"/>
          </a:bodyPr>
          <a:lstStyle/>
          <a:p>
            <a:r>
              <a:rPr lang="en-US" dirty="0"/>
              <a:t>DISC Styles – A General Description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D657E5-4675-E84E-840E-4F6D4868C5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F03CC0-7DA0-ED4F-B612-580E138D588A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en-US" dirty="0"/>
              <a:t>I Style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B4B9306-DDC0-AD4F-A9C2-739C6AEB01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4023" y="2786446"/>
            <a:ext cx="4827178" cy="2297282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GB" sz="1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D-styles are competitive, aggressive, decisive and results-oriented. They prefer to move fast, take risks and get things done now. D-styles also like to be in charge, in control and have the power. They like change and challenges. </a:t>
            </a:r>
            <a:endParaRPr lang="en-NZ" sz="14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GB" sz="1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D-styles can also be impatient, overbearing and even rude. They are often not very good listeners and are prone to making snap decisions. Others may perceive D-styles as being somewhat self-centred, demanding, blunt, and aggressive.</a:t>
            </a:r>
            <a:endParaRPr lang="en-US" sz="1200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0882315-3AE4-690C-D164-DD4C80F2DCF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9634908" y="6610349"/>
            <a:ext cx="2557092" cy="247651"/>
          </a:xfrm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0D4DA62-A928-83B8-75C8-4F1B762E1C97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GB" sz="18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I-styles are talkative, sociable, optimistic and lively. They are people-oriented, spontaneous, energetic and enthusiastic. I-styles tend to be positive and good at influencing others.</a:t>
            </a:r>
            <a:endParaRPr lang="en-NZ" sz="1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GB" sz="18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I-styles can also be inattentive to details, overly talkative and emotional. They may over-promise because they are so optimistic and are eager to be popular. Others may perceive I-styles as being somewhat careless, impulsive and lacking follow-up. </a:t>
            </a:r>
            <a:endParaRPr lang="en-NZ" sz="1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767675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0FA04-6227-9040-92A6-9514A59B8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9413159" cy="610863"/>
          </a:xfrm>
        </p:spPr>
        <p:txBody>
          <a:bodyPr>
            <a:normAutofit fontScale="90000"/>
          </a:bodyPr>
          <a:lstStyle/>
          <a:p>
            <a:r>
              <a:rPr lang="en-US" dirty="0"/>
              <a:t>DISC Styles – A General Description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D657E5-4675-E84E-840E-4F6D4868C5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F03CC0-7DA0-ED4F-B612-580E138D588A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en-US" dirty="0"/>
              <a:t>C Style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B4B9306-DDC0-AD4F-A9C2-739C6AEB01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4023" y="2786446"/>
            <a:ext cx="4827178" cy="2297282"/>
          </a:xfrm>
        </p:spPr>
        <p:txBody>
          <a:bodyPr>
            <a:noAutofit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GB" sz="13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S-styles are calm, helpful, patient, modest, and laid back. They are eager to help, loyal and often make excellent team players. S-styles tend to be patient listeners, trustworthy, and balanced between tasks and people. They are very persistent.</a:t>
            </a:r>
            <a:endParaRPr lang="en-NZ" sz="13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GB" sz="13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S-styles need stability and security and, therefore, need help with change. They may be too willing to pitch in and at times </a:t>
            </a:r>
            <a:r>
              <a:rPr lang="en-GB" sz="13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might be</a:t>
            </a:r>
            <a:r>
              <a:rPr lang="en-GB" sz="13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taken advantage of. Others may perceive S-styles as being too slow, stuck on the status quo, indecisive, stubborn and even quietly resentful.</a:t>
            </a:r>
            <a:endParaRPr lang="en-NZ" sz="13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0882315-3AE4-690C-D164-DD4C80F2DCF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9634908" y="6610349"/>
            <a:ext cx="2557092" cy="247651"/>
          </a:xfrm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0D4DA62-A928-83B8-75C8-4F1B762E1C97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GB" sz="13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C-styles are precise, logical, matter-of-fact, analytical and careful. They need data, information and analyses. They are focused on tasks and ensure things get done correctly. C-styles tend to produce high quality work.</a:t>
            </a:r>
            <a:endParaRPr lang="en-NZ" sz="13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GB" sz="13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C-styles may also focus too much on the details, becoming nit-picking, slow and losing the big picture. At times, they get lost in the analysis, focusing too much on the trees and not enough on the forest. Others may perceive C-styles as being too critical, distant, pessimistic, and even cold. </a:t>
            </a:r>
            <a:endParaRPr lang="en-NZ" sz="1300" dirty="0"/>
          </a:p>
        </p:txBody>
      </p:sp>
    </p:spTree>
    <p:extLst>
      <p:ext uri="{BB962C8B-B14F-4D97-AF65-F5344CB8AC3E}">
        <p14:creationId xmlns:p14="http://schemas.microsoft.com/office/powerpoint/2010/main" val="8249487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22DF8-59D4-D94D-8ED9-F2F319899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5282868" cy="610863"/>
          </a:xfrm>
        </p:spPr>
        <p:txBody>
          <a:bodyPr>
            <a:normAutofit fontScale="90000"/>
          </a:bodyPr>
          <a:lstStyle/>
          <a:p>
            <a:r>
              <a:rPr lang="en-US" dirty="0"/>
              <a:t>Summary of the Styles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E8569F-8F13-B06A-6379-EE5E859974DC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9571839" y="6610349"/>
            <a:ext cx="2620161" cy="247651"/>
          </a:xfrm>
        </p:spPr>
        <p:txBody>
          <a:bodyPr vert="horz" lIns="0" tIns="0" rIns="0" bIns="0" rtlCol="0" anchor="t" anchorCtr="0"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pic>
        <p:nvPicPr>
          <p:cNvPr id="25" name="Picture 24" descr="A colorful squares with black text&#10;&#10;Description automatically generated">
            <a:extLst>
              <a:ext uri="{FF2B5EF4-FFF2-40B4-BE49-F238E27FC236}">
                <a16:creationId xmlns:a16="http://schemas.microsoft.com/office/drawing/2014/main" id="{AB93709E-1FE5-80CE-D21E-CDC79D896D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662" y="2310467"/>
            <a:ext cx="4396102" cy="4396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8421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6767661-63CB-A645-82F2-3B860E338B6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907623" y="4765476"/>
            <a:ext cx="4914900" cy="588795"/>
          </a:xfrm>
        </p:spPr>
        <p:txBody>
          <a:bodyPr/>
          <a:lstStyle/>
          <a:p>
            <a:r>
              <a:rPr lang="en-US" b="1" dirty="0"/>
              <a:t>Contact  </a:t>
            </a:r>
            <a:r>
              <a:rPr lang="en-US" dirty="0"/>
              <a:t>  </a:t>
            </a:r>
          </a:p>
          <a:p>
            <a:r>
              <a:rPr lang="en-US" dirty="0">
                <a:solidFill>
                  <a:schemeClr val="bg1"/>
                </a:solidFill>
              </a:rPr>
              <a:t>Info@hrprofiling.com</a:t>
            </a:r>
          </a:p>
        </p:txBody>
      </p:sp>
      <p:pic>
        <p:nvPicPr>
          <p:cNvPr id="13" name="Picture Placeholder 12" descr="Portrait of a team member">
            <a:extLst>
              <a:ext uri="{FF2B5EF4-FFF2-40B4-BE49-F238E27FC236}">
                <a16:creationId xmlns:a16="http://schemas.microsoft.com/office/drawing/2014/main" id="{EC944911-7CDD-41CC-A7F0-5B0CF85D545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Subtitle 3">
            <a:extLst>
              <a:ext uri="{FF2B5EF4-FFF2-40B4-BE49-F238E27FC236}">
                <a16:creationId xmlns:a16="http://schemas.microsoft.com/office/drawing/2014/main" id="{9AED53F3-2B06-1851-9BEB-EA62B4AD9F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07623" y="3546614"/>
            <a:ext cx="4400737" cy="588796"/>
          </a:xfrm>
        </p:spPr>
        <p:txBody>
          <a:bodyPr/>
          <a:lstStyle/>
          <a:p>
            <a:r>
              <a:rPr lang="en-US" dirty="0"/>
              <a:t>Tailored </a:t>
            </a:r>
            <a:r>
              <a:rPr lang="en-US"/>
              <a:t>solutions to enhance </a:t>
            </a:r>
            <a:r>
              <a:rPr lang="en-US" dirty="0" err="1"/>
              <a:t>organisational</a:t>
            </a:r>
            <a:r>
              <a:rPr lang="en-US" dirty="0"/>
              <a:t> performance.</a:t>
            </a:r>
            <a:endParaRPr lang="en-NZ" dirty="0"/>
          </a:p>
        </p:txBody>
      </p:sp>
      <p:pic>
        <p:nvPicPr>
          <p:cNvPr id="5" name="Picture 4" descr="A black background with green and blue text&#10;&#10;Description automatically generated with low confidence">
            <a:extLst>
              <a:ext uri="{FF2B5EF4-FFF2-40B4-BE49-F238E27FC236}">
                <a16:creationId xmlns:a16="http://schemas.microsoft.com/office/drawing/2014/main" id="{66BC44AF-E19E-85F6-60C1-8B1B7ED72F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7623" y="2156447"/>
            <a:ext cx="3118916" cy="760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677316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HRP">
      <a:dk1>
        <a:srgbClr val="1B75BC"/>
      </a:dk1>
      <a:lt1>
        <a:srgbClr val="F8F8F8"/>
      </a:lt1>
      <a:dk2>
        <a:srgbClr val="E4E4E4"/>
      </a:dk2>
      <a:lt2>
        <a:srgbClr val="7BBE56"/>
      </a:lt2>
      <a:accent1>
        <a:srgbClr val="4EBDD6"/>
      </a:accent1>
      <a:accent2>
        <a:srgbClr val="F87060"/>
      </a:accent2>
      <a:accent3>
        <a:srgbClr val="06BCC1"/>
      </a:accent3>
      <a:accent4>
        <a:srgbClr val="74E3BE"/>
      </a:accent4>
      <a:accent5>
        <a:srgbClr val="E06742"/>
      </a:accent5>
      <a:accent6>
        <a:srgbClr val="552B40"/>
      </a:accent6>
      <a:hlink>
        <a:srgbClr val="C00000"/>
      </a:hlink>
      <a:folHlink>
        <a:srgbClr val="3A3459"/>
      </a:folHlink>
    </a:clrScheme>
    <a:fontScheme name="HRP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>
            <a:lumMod val="90000"/>
          </a:schemeClr>
        </a:solidFill>
        <a:ln>
          <a:solidFill>
            <a:schemeClr val="bg2">
              <a:lumMod val="90000"/>
            </a:schemeClr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8" id="{815A503C-A1DF-49E4-AB13-5C4978704EBE}" vid="{A6EEEAB6-865E-4DD2-A99B-F12946380BF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98b1e698-aa57-491a-8be0-67a35c9272f9" xsi:nil="true"/>
    <lcf76f155ced4ddcb4097134ff3c332f xmlns="98b1e698-aa57-491a-8be0-67a35c9272f9">
      <Terms xmlns="http://schemas.microsoft.com/office/infopath/2007/PartnerControls"/>
    </lcf76f155ced4ddcb4097134ff3c332f>
    <TaxCatchAll xmlns="dd92814c-ecee-4db5-bab6-a54e0b0838a6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12981E827E345499689CD07ADE14E36" ma:contentTypeVersion="18" ma:contentTypeDescription="Create a new document." ma:contentTypeScope="" ma:versionID="7e77fbd9160b8aa343356d3c9a7f624f">
  <xsd:schema xmlns:xsd="http://www.w3.org/2001/XMLSchema" xmlns:xs="http://www.w3.org/2001/XMLSchema" xmlns:p="http://schemas.microsoft.com/office/2006/metadata/properties" xmlns:ns2="98b1e698-aa57-491a-8be0-67a35c9272f9" xmlns:ns3="dd92814c-ecee-4db5-bab6-a54e0b0838a6" targetNamespace="http://schemas.microsoft.com/office/2006/metadata/properties" ma:root="true" ma:fieldsID="d9f31347f250d75ffbafd4af70de3984" ns2:_="" ns3:_="">
    <xsd:import namespace="98b1e698-aa57-491a-8be0-67a35c9272f9"/>
    <xsd:import namespace="dd92814c-ecee-4db5-bab6-a54e0b0838a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b1e698-aa57-491a-8be0-67a35c9272f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8b70a2fb-239b-47c7-8729-cce1dd170e4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92814c-ecee-4db5-bab6-a54e0b0838a6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010e4f9-4b11-4b42-b3c7-64b129d5827b}" ma:internalName="TaxCatchAll" ma:showField="CatchAllData" ma:web="dd92814c-ecee-4db5-bab6-a54e0b0838a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9EC1AB0-9704-404D-B6D3-819D938AC55B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98b1e698-aa57-491a-8be0-67a35c9272f9"/>
    <ds:schemaRef ds:uri="dd92814c-ecee-4db5-bab6-a54e0b0838a6"/>
  </ds:schemaRefs>
</ds:datastoreItem>
</file>

<file path=customXml/itemProps2.xml><?xml version="1.0" encoding="utf-8"?>
<ds:datastoreItem xmlns:ds="http://schemas.openxmlformats.org/officeDocument/2006/customXml" ds:itemID="{1D20B6E4-879E-4E6C-BDE7-261540CD376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4037134-513F-4AB2-AC96-A78E57EBA324}"/>
</file>

<file path=docProps/app.xml><?xml version="1.0" encoding="utf-8"?>
<Properties xmlns="http://schemas.openxmlformats.org/officeDocument/2006/extended-properties" xmlns:vt="http://schemas.openxmlformats.org/officeDocument/2006/docPropsVTypes">
  <Template>Descriptors</Template>
  <TotalTime>38</TotalTime>
  <Words>425</Words>
  <Application>Microsoft Office PowerPoint</Application>
  <PresentationFormat>Widescreen</PresentationFormat>
  <Paragraphs>23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Century Gothic</vt:lpstr>
      <vt:lpstr>Wingdings</vt:lpstr>
      <vt:lpstr>Theme1</vt:lpstr>
      <vt:lpstr>A General Description Of The DISC Styles</vt:lpstr>
      <vt:lpstr>DISC Styles – A General Description</vt:lpstr>
      <vt:lpstr>DISC Styles – A General Description</vt:lpstr>
      <vt:lpstr>Summary of the Styles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General Description Of DISC Styles</dc:title>
  <dc:creator>Katarina Makarova Gibson</dc:creator>
  <cp:lastModifiedBy>Rosamund Rendall</cp:lastModifiedBy>
  <cp:revision>2</cp:revision>
  <dcterms:created xsi:type="dcterms:W3CDTF">2023-08-17T02:48:14Z</dcterms:created>
  <dcterms:modified xsi:type="dcterms:W3CDTF">2023-09-07T05:47:36Z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0x010100112981E827E345499689CD07ADE14E36</vt:lpwstr>
  </property>
  <property fmtid="{D5CDD505-2E9C-101B-9397-08002B2CF9AE}" pid="3" name="MediaServiceImageTags">
    <vt:lpwstr/>
  </property>
</Properties>
</file>