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6"/>
  </p:notesMasterIdLst>
  <p:handoutMasterIdLst>
    <p:handoutMasterId r:id="rId17"/>
  </p:handoutMasterIdLst>
  <p:sldIdLst>
    <p:sldId id="350" r:id="rId5"/>
    <p:sldId id="334" r:id="rId6"/>
    <p:sldId id="356" r:id="rId7"/>
    <p:sldId id="365" r:id="rId8"/>
    <p:sldId id="366" r:id="rId9"/>
    <p:sldId id="367" r:id="rId10"/>
    <p:sldId id="362" r:id="rId11"/>
    <p:sldId id="368" r:id="rId12"/>
    <p:sldId id="369" r:id="rId13"/>
    <p:sldId id="370" r:id="rId14"/>
    <p:sldId id="34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BE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2" autoAdjust="0"/>
    <p:restoredTop sz="95226" autoAdjust="0"/>
  </p:normalViewPr>
  <p:slideViewPr>
    <p:cSldViewPr snapToGrid="0">
      <p:cViewPr varScale="1">
        <p:scale>
          <a:sx n="105" d="100"/>
          <a:sy n="105" d="100"/>
        </p:scale>
        <p:origin x="7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802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halostudio.love/peopl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3" y="2238327"/>
            <a:ext cx="5706759" cy="1514019"/>
          </a:xfrm>
        </p:spPr>
        <p:txBody>
          <a:bodyPr/>
          <a:lstStyle/>
          <a:p>
            <a:r>
              <a:rPr lang="en-NZ" sz="5400" dirty="0"/>
              <a:t>The Styles and Communication</a:t>
            </a: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4" y="4675656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15" name="Picture 1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232982B-8271-6607-2CBA-C7196AD5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3" y="5463417"/>
            <a:ext cx="3118916" cy="76010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727D92-FACD-7DDB-8AB1-5B77B2FDB708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7" name="Picture 1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73A6E631-82F6-5EA7-F4F9-F9CC3101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19" name="Picture 18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59A8FC5-5FF2-EE8F-95C0-CC22EE1AE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Recognise</a:t>
            </a:r>
            <a:br>
              <a:rPr lang="en-US" dirty="0"/>
            </a:br>
            <a:r>
              <a:rPr lang="en-US" dirty="0"/>
              <a:t>the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465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08" y="695521"/>
            <a:ext cx="7532277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Recognise a D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D2956F67-E05E-4C2C-4D27-6B03D17DC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75" y="1389512"/>
            <a:ext cx="5220837" cy="5220837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BB776055-7084-9E4A-359C-324C2A1B234A}"/>
              </a:ext>
            </a:extLst>
          </p:cNvPr>
          <p:cNvSpPr txBox="1"/>
          <p:nvPr/>
        </p:nvSpPr>
        <p:spPr>
          <a:xfrm>
            <a:off x="3447433" y="2352168"/>
            <a:ext cx="4811713" cy="3295524"/>
          </a:xfrm>
          <a:prstGeom prst="roundRect">
            <a:avLst/>
          </a:prstGeom>
          <a:solidFill>
            <a:sysClr val="window" lastClr="FFFFFF"/>
          </a:solidFill>
          <a:ln w="28575">
            <a:solidFill>
              <a:srgbClr val="FF0000"/>
            </a:solidFill>
          </a:ln>
        </p:spPr>
        <p:txBody>
          <a:bodyPr wrap="square" lIns="84722" tIns="42360" rIns="84722" bIns="42360" rtlCol="0">
            <a:spAutoFit/>
          </a:bodyPr>
          <a:lstStyle/>
          <a:p>
            <a:pPr marL="457200" marR="0" lvl="0" indent="-4572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Says what they think; shows their feelings</a:t>
            </a:r>
          </a:p>
          <a:p>
            <a:pPr marL="457200" marR="0" lvl="0" indent="-4572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Communicates in one direction - from them</a:t>
            </a:r>
          </a:p>
          <a:p>
            <a:pPr marL="457200" marR="0" lvl="0" indent="-4572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Impatient listener or may not listen at all </a:t>
            </a:r>
          </a:p>
          <a:p>
            <a:pPr marL="457200" marR="0" lvl="0" indent="-4572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Delivers own opinions as facts</a:t>
            </a:r>
          </a:p>
          <a:p>
            <a:pPr marL="457200" marR="0" lvl="0" indent="-4572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Allows little discussion on decisions and topics</a:t>
            </a:r>
          </a:p>
          <a:p>
            <a:pPr marL="457200" marR="0" lvl="0" indent="-4572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Very little small talk – the focus is on results and the big picture</a:t>
            </a:r>
          </a:p>
          <a:p>
            <a:pPr marL="457200" marR="0" lvl="0" indent="-4572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Assumes control of a conversation</a:t>
            </a:r>
          </a:p>
          <a:p>
            <a:pPr marL="457200" marR="0" lvl="0" indent="-4572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May interrupt frequently</a:t>
            </a:r>
          </a:p>
          <a:p>
            <a:pPr marL="457200" marR="0" lvl="0" indent="-4572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Thinks “How can this benefit me?” “What’s the bottom line?”</a:t>
            </a:r>
          </a:p>
        </p:txBody>
      </p:sp>
    </p:spTree>
    <p:extLst>
      <p:ext uri="{BB962C8B-B14F-4D97-AF65-F5344CB8AC3E}">
        <p14:creationId xmlns:p14="http://schemas.microsoft.com/office/powerpoint/2010/main" val="188845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08" y="695521"/>
            <a:ext cx="7532277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</a:t>
            </a:r>
            <a:r>
              <a:rPr lang="en-US" dirty="0" err="1"/>
              <a:t>Recognise</a:t>
            </a:r>
            <a:r>
              <a:rPr lang="en-US" dirty="0"/>
              <a:t> an I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1938C0-FE35-1CD4-A77D-28F16EB8E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72" y="1389512"/>
            <a:ext cx="5220837" cy="52208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787928-FADA-12AD-B5A1-BC2CC5CA9817}"/>
              </a:ext>
            </a:extLst>
          </p:cNvPr>
          <p:cNvSpPr txBox="1"/>
          <p:nvPr/>
        </p:nvSpPr>
        <p:spPr>
          <a:xfrm>
            <a:off x="3425871" y="2071240"/>
            <a:ext cx="4289009" cy="3857380"/>
          </a:xfrm>
          <a:prstGeom prst="roundRect">
            <a:avLst/>
          </a:prstGeom>
          <a:solidFill>
            <a:sysClr val="window" lastClr="FFFFFF"/>
          </a:solidFill>
          <a:ln w="28575">
            <a:solidFill>
              <a:srgbClr val="FFC000"/>
            </a:solidFill>
          </a:ln>
        </p:spPr>
        <p:txBody>
          <a:bodyPr wrap="square" lIns="84722" tIns="42360" rIns="84722" bIns="42360" rtlCol="0">
            <a:spAutoFit/>
          </a:bodyPr>
          <a:lstStyle/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Open about themselves and may be indiscreet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Uncomfortable with silence and talks to fill it 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Needs to contribute, so doesn’t listen very long and may interrupt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Enjoys social interaction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Can get enthusiastic when agreeing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Focuses on emotions but may not assess what’s being said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Is talkative and inspiring</a:t>
            </a:r>
            <a:endParaRPr kumimoji="0" lang="en-NZ" sz="13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Tells stories with ‘I’ in them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Prefers pleasant or fun topics - avoids conflict and detail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Gives good constructive feedback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Searches for commonality but is prone to stray off topic and loses sense of time</a:t>
            </a:r>
            <a:endParaRPr kumimoji="0" lang="en-NZ" sz="13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58848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08" y="695521"/>
            <a:ext cx="7532277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</a:t>
            </a:r>
            <a:r>
              <a:rPr lang="en-US" dirty="0" err="1"/>
              <a:t>Recognise</a:t>
            </a:r>
            <a:r>
              <a:rPr lang="en-US" dirty="0"/>
              <a:t> an S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F2D860-8C06-F3E4-D235-05C962047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949" y="1512573"/>
            <a:ext cx="5220837" cy="52208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3E6A77-F7C5-8314-6E4E-FE4F46911321}"/>
              </a:ext>
            </a:extLst>
          </p:cNvPr>
          <p:cNvSpPr txBox="1"/>
          <p:nvPr/>
        </p:nvSpPr>
        <p:spPr>
          <a:xfrm>
            <a:off x="3384532" y="2194301"/>
            <a:ext cx="4453774" cy="3857380"/>
          </a:xfrm>
          <a:prstGeom prst="roundRect">
            <a:avLst/>
          </a:prstGeom>
          <a:solidFill>
            <a:sysClr val="window" lastClr="FFFFFF"/>
          </a:solidFill>
          <a:ln w="28575">
            <a:solidFill>
              <a:srgbClr val="00B050"/>
            </a:solidFill>
          </a:ln>
        </p:spPr>
        <p:txBody>
          <a:bodyPr wrap="square" lIns="84722" tIns="42360" rIns="84722" bIns="42360" rtlCol="0">
            <a:spAutoFit/>
          </a:bodyPr>
          <a:lstStyle/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Answers when asked and doesn’t interject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Talks calmly and logically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Talks about topics they’ve mastered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Prefers to talk one-on-one (not to large groups)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Often a good instructor as they’re patient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Not overly animated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Doesn’t tend to offer a lot of feedback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Communicates in one direction – they listen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Engages fully, actively pays attention - is patient and empathetic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Focuses on the message but may resist if it means change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Can see a variety of viewpoints 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May focus on the negative and subdue excitement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May nod  - even when disagreeing </a:t>
            </a:r>
          </a:p>
        </p:txBody>
      </p:sp>
    </p:spTree>
    <p:extLst>
      <p:ext uri="{BB962C8B-B14F-4D97-AF65-F5344CB8AC3E}">
        <p14:creationId xmlns:p14="http://schemas.microsoft.com/office/powerpoint/2010/main" val="1761166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08" y="695521"/>
            <a:ext cx="7532277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Recognise a C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D4880D-1B58-9D08-EE22-2C437207D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74" y="1513337"/>
            <a:ext cx="5220837" cy="52208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995F6F-8C09-E241-2900-9B8E16184D33}"/>
              </a:ext>
            </a:extLst>
          </p:cNvPr>
          <p:cNvSpPr txBox="1"/>
          <p:nvPr/>
        </p:nvSpPr>
        <p:spPr>
          <a:xfrm>
            <a:off x="3711124" y="1973727"/>
            <a:ext cx="4278335" cy="4300055"/>
          </a:xfrm>
          <a:prstGeom prst="roundRect">
            <a:avLst/>
          </a:prstGeom>
          <a:solidFill>
            <a:sysClr val="window" lastClr="FFFFFF"/>
          </a:solidFill>
          <a:ln w="28575">
            <a:solidFill>
              <a:srgbClr val="0070C0"/>
            </a:solidFill>
          </a:ln>
        </p:spPr>
        <p:txBody>
          <a:bodyPr wrap="square" lIns="84722" tIns="42360" rIns="84722" bIns="42360" rtlCol="0">
            <a:spAutoFit/>
          </a:bodyPr>
          <a:lstStyle/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Prefers written communication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Masters details but often loses the essentials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Tends to avoid conflict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Doesn’t like talking about opinions or abstract matters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Likes to discuss issues substantiated by facts and proof – refers to rules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Tends to be comfortable with silences – needs time to think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Struggles if information is not presented logically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Can get hung up on the details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Critical and looks for errors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Attentive if interested and very eager to learn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Asks a lot of questions to determine the genuine facts</a:t>
            </a:r>
          </a:p>
          <a:p>
            <a:pPr marL="266700" marR="0" lvl="0" indent="-266700" defTabSz="914286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NZ" sz="13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Doesn’t provide much feedback</a:t>
            </a:r>
          </a:p>
        </p:txBody>
      </p:sp>
    </p:spTree>
    <p:extLst>
      <p:ext uri="{BB962C8B-B14F-4D97-AF65-F5344CB8AC3E}">
        <p14:creationId xmlns:p14="http://schemas.microsoft.com/office/powerpoint/2010/main" val="392835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8338597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Communicating with a D-Style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657E5-4675-E84E-840E-4F6D4868C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03CC0-7DA0-ED4F-B612-580E138D588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b="1" dirty="0"/>
              <a:t>Don’t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4B9306-DDC0-AD4F-A9C2-739C6AEB0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86446"/>
            <a:ext cx="4827178" cy="19421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Be direct</a:t>
            </a:r>
          </a:p>
          <a:p>
            <a:r>
              <a:rPr lang="en-US" dirty="0"/>
              <a:t>Give immediate feedback</a:t>
            </a:r>
          </a:p>
          <a:p>
            <a:r>
              <a:rPr lang="en-US" dirty="0"/>
              <a:t>Concentrate on the subject</a:t>
            </a:r>
          </a:p>
          <a:p>
            <a:r>
              <a:rPr lang="en-US" dirty="0"/>
              <a:t>Act quickly</a:t>
            </a:r>
          </a:p>
          <a:p>
            <a:r>
              <a:rPr lang="en-US" dirty="0"/>
              <a:t>Provide alternatives</a:t>
            </a:r>
          </a:p>
          <a:p>
            <a:r>
              <a:rPr lang="en-US" dirty="0"/>
              <a:t>Show interest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D8EEE0-6E1C-9F47-936F-25FCC2FC368C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Provide too much information</a:t>
            </a:r>
          </a:p>
          <a:p>
            <a:r>
              <a:rPr lang="en-US" dirty="0"/>
              <a:t>Talk too much</a:t>
            </a:r>
          </a:p>
          <a:p>
            <a:r>
              <a:rPr lang="en-US" dirty="0"/>
              <a:t>Lose focus</a:t>
            </a:r>
          </a:p>
          <a:p>
            <a:r>
              <a:rPr lang="en-US" dirty="0"/>
              <a:t>Take issues personally</a:t>
            </a:r>
          </a:p>
          <a:p>
            <a:r>
              <a:rPr lang="en-US" dirty="0"/>
              <a:t>Slow down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</p:spTree>
    <p:extLst>
      <p:ext uri="{BB962C8B-B14F-4D97-AF65-F5344CB8AC3E}">
        <p14:creationId xmlns:p14="http://schemas.microsoft.com/office/powerpoint/2010/main" val="767675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8338597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Communicating with an I-Style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657E5-4675-E84E-840E-4F6D4868C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03CC0-7DA0-ED4F-B612-580E138D588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b="1" dirty="0"/>
              <a:t>Don’t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4B9306-DDC0-AD4F-A9C2-739C6AEB0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86446"/>
            <a:ext cx="4827178" cy="1942138"/>
          </a:xfrm>
        </p:spPr>
        <p:txBody>
          <a:bodyPr>
            <a:normAutofit/>
          </a:bodyPr>
          <a:lstStyle/>
          <a:p>
            <a:r>
              <a:rPr lang="en-US" dirty="0"/>
              <a:t>Maintain a positive atmosphere</a:t>
            </a:r>
          </a:p>
          <a:p>
            <a:r>
              <a:rPr lang="en-US" dirty="0"/>
              <a:t>Take time to chat</a:t>
            </a:r>
          </a:p>
          <a:p>
            <a:r>
              <a:rPr lang="en-US" dirty="0"/>
              <a:t>Be enthusiastic</a:t>
            </a:r>
          </a:p>
          <a:p>
            <a:r>
              <a:rPr lang="en-US" dirty="0"/>
              <a:t>Focus on the people aspect</a:t>
            </a:r>
          </a:p>
          <a:p>
            <a:r>
              <a:rPr lang="en-US" dirty="0"/>
              <a:t>Focus on the big picture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D8EEE0-6E1C-9F47-936F-25FCC2FC368C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Talk about too many details</a:t>
            </a:r>
          </a:p>
          <a:p>
            <a:r>
              <a:rPr lang="en-US" dirty="0"/>
              <a:t>Fail to </a:t>
            </a:r>
            <a:r>
              <a:rPr lang="en-US" dirty="0" err="1"/>
              <a:t>socialise</a:t>
            </a:r>
            <a:endParaRPr lang="en-US" dirty="0"/>
          </a:p>
          <a:p>
            <a:r>
              <a:rPr lang="en-US" dirty="0"/>
              <a:t>Bring up negative issues</a:t>
            </a:r>
          </a:p>
          <a:p>
            <a:r>
              <a:rPr lang="en-US" dirty="0"/>
              <a:t>Be too practical</a:t>
            </a:r>
          </a:p>
          <a:p>
            <a:r>
              <a:rPr lang="en-US" dirty="0"/>
              <a:t>Set too many restrictions</a:t>
            </a:r>
          </a:p>
          <a:p>
            <a:r>
              <a:rPr lang="en-US" dirty="0"/>
              <a:t>Isolate them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</p:spTree>
    <p:extLst>
      <p:ext uri="{BB962C8B-B14F-4D97-AF65-F5344CB8AC3E}">
        <p14:creationId xmlns:p14="http://schemas.microsoft.com/office/powerpoint/2010/main" val="4012375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8338597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Communicating with an S-Style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657E5-4675-E84E-840E-4F6D4868C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03CC0-7DA0-ED4F-B612-580E138D588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b="1" dirty="0"/>
              <a:t>Don’t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4B9306-DDC0-AD4F-A9C2-739C6AEB0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86446"/>
            <a:ext cx="4827178" cy="19421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Proceed in a logical order</a:t>
            </a:r>
          </a:p>
          <a:p>
            <a:r>
              <a:rPr lang="en-US" dirty="0"/>
              <a:t>Ask specific questions to determine true needs</a:t>
            </a:r>
          </a:p>
          <a:p>
            <a:r>
              <a:rPr lang="en-US" dirty="0"/>
              <a:t>Provide support</a:t>
            </a:r>
          </a:p>
          <a:p>
            <a:r>
              <a:rPr lang="en-US" dirty="0"/>
              <a:t>Provide precedents to reduce uncertainty</a:t>
            </a:r>
          </a:p>
          <a:p>
            <a:r>
              <a:rPr lang="en-US" dirty="0"/>
              <a:t>Remember fairness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D8EEE0-6E1C-9F47-936F-25FCC2FC368C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Make unexpected changes</a:t>
            </a:r>
          </a:p>
          <a:p>
            <a:r>
              <a:rPr lang="en-US" dirty="0"/>
              <a:t>Forget to provide enough information</a:t>
            </a:r>
          </a:p>
          <a:p>
            <a:r>
              <a:rPr lang="en-US" dirty="0"/>
              <a:t>Move too fast</a:t>
            </a:r>
          </a:p>
          <a:p>
            <a:r>
              <a:rPr lang="en-US" dirty="0"/>
              <a:t>Be impatient</a:t>
            </a:r>
          </a:p>
          <a:p>
            <a:r>
              <a:rPr lang="en-US" dirty="0"/>
              <a:t>Be unreliable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</p:spTree>
    <p:extLst>
      <p:ext uri="{BB962C8B-B14F-4D97-AF65-F5344CB8AC3E}">
        <p14:creationId xmlns:p14="http://schemas.microsoft.com/office/powerpoint/2010/main" val="2516790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8338597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Communicating with a C-Style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657E5-4675-E84E-840E-4F6D4868C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03CC0-7DA0-ED4F-B612-580E138D588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b="1" dirty="0"/>
              <a:t>Don’t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4B9306-DDC0-AD4F-A9C2-739C6AEB0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86446"/>
            <a:ext cx="4827178" cy="1942138"/>
          </a:xfrm>
        </p:spPr>
        <p:txBody>
          <a:bodyPr>
            <a:normAutofit/>
          </a:bodyPr>
          <a:lstStyle/>
          <a:p>
            <a:r>
              <a:rPr lang="en-US" dirty="0"/>
              <a:t>Listen carefully</a:t>
            </a:r>
          </a:p>
          <a:p>
            <a:r>
              <a:rPr lang="en-US" dirty="0"/>
              <a:t>Answer questions calmly and carefully</a:t>
            </a:r>
          </a:p>
          <a:p>
            <a:r>
              <a:rPr lang="en-US" dirty="0"/>
              <a:t>Be thorough - include all the details</a:t>
            </a:r>
          </a:p>
          <a:p>
            <a:r>
              <a:rPr lang="en-US" dirty="0"/>
              <a:t>Slow down your speech</a:t>
            </a:r>
          </a:p>
          <a:p>
            <a:r>
              <a:rPr lang="en-US" dirty="0"/>
              <a:t>Assess key issues and focus on them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D8EEE0-6E1C-9F47-936F-25FCC2FC368C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Move too fast</a:t>
            </a:r>
          </a:p>
          <a:p>
            <a:r>
              <a:rPr lang="en-US" dirty="0"/>
              <a:t>Expect decisions right away</a:t>
            </a:r>
          </a:p>
          <a:p>
            <a:r>
              <a:rPr lang="en-US" dirty="0"/>
              <a:t>Spend too much time on small talk</a:t>
            </a:r>
          </a:p>
          <a:p>
            <a:r>
              <a:rPr lang="en-US" dirty="0"/>
              <a:t>Lose patience in providing </a:t>
            </a:r>
            <a:br>
              <a:rPr lang="en-US" dirty="0"/>
            </a:br>
            <a:r>
              <a:rPr lang="en-US" dirty="0"/>
              <a:t>correct and thorough information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</p:spTree>
    <p:extLst>
      <p:ext uri="{BB962C8B-B14F-4D97-AF65-F5344CB8AC3E}">
        <p14:creationId xmlns:p14="http://schemas.microsoft.com/office/powerpoint/2010/main" val="3706135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7623" y="4765476"/>
            <a:ext cx="4914900" cy="588795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46614"/>
            <a:ext cx="4400737" cy="588796"/>
          </a:xfrm>
        </p:spPr>
        <p:txBody>
          <a:bodyPr/>
          <a:lstStyle/>
          <a:p>
            <a:r>
              <a:rPr lang="en-US" dirty="0"/>
              <a:t>Tailored solutions to enhance </a:t>
            </a:r>
            <a:r>
              <a:rPr lang="en-US" dirty="0" err="1"/>
              <a:t>organisational</a:t>
            </a:r>
            <a:r>
              <a:rPr lang="en-US" dirty="0"/>
              <a:t> performance.</a:t>
            </a:r>
            <a:endParaRPr lang="en-NZ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23" y="2156447"/>
            <a:ext cx="3118916" cy="76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8b1e698-aa57-491a-8be0-67a35c9272f9" xsi:nil="true"/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98b1e698-aa57-491a-8be0-67a35c9272f9"/>
    <ds:schemaRef ds:uri="dd92814c-ecee-4db5-bab6-a54e0b0838a6"/>
  </ds:schemaRefs>
</ds:datastoreItem>
</file>

<file path=customXml/itemProps3.xml><?xml version="1.0" encoding="utf-8"?>
<ds:datastoreItem xmlns:ds="http://schemas.openxmlformats.org/officeDocument/2006/customXml" ds:itemID="{098576E4-C551-46BE-A195-24E18738BB7F}"/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5733</TotalTime>
  <Words>604</Words>
  <Application>Microsoft Office PowerPoint</Application>
  <PresentationFormat>Widescreen</PresentationFormat>
  <Paragraphs>116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</vt:lpstr>
      <vt:lpstr>Theme1</vt:lpstr>
      <vt:lpstr>The Styles and Communication</vt:lpstr>
      <vt:lpstr>How to Recognise the Styles</vt:lpstr>
      <vt:lpstr>How To Recognise a D Style</vt:lpstr>
      <vt:lpstr>How To Recognise an I Style</vt:lpstr>
      <vt:lpstr>How To Recognise an S Style</vt:lpstr>
      <vt:lpstr>How To Recognise a C Style</vt:lpstr>
      <vt:lpstr>Communicating with a D-Style</vt:lpstr>
      <vt:lpstr>Communicating with an I-Style</vt:lpstr>
      <vt:lpstr>Communicating with an S-Style</vt:lpstr>
      <vt:lpstr>Communicating with a C-Style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Styles and Communication</dc:title>
  <dc:creator>Katarina Makarova Gibson</dc:creator>
  <cp:lastModifiedBy>Rosamund Rendall</cp:lastModifiedBy>
  <cp:revision>2</cp:revision>
  <dcterms:created xsi:type="dcterms:W3CDTF">2023-08-17T04:05:47Z</dcterms:created>
  <dcterms:modified xsi:type="dcterms:W3CDTF">2023-09-07T04:54:53Z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