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9"/>
  </p:notesMasterIdLst>
  <p:handoutMasterIdLst>
    <p:handoutMasterId r:id="rId20"/>
  </p:handoutMasterIdLst>
  <p:sldIdLst>
    <p:sldId id="350" r:id="rId5"/>
    <p:sldId id="362" r:id="rId6"/>
    <p:sldId id="365" r:id="rId7"/>
    <p:sldId id="366" r:id="rId8"/>
    <p:sldId id="367" r:id="rId9"/>
    <p:sldId id="370" r:id="rId10"/>
    <p:sldId id="369" r:id="rId11"/>
    <p:sldId id="368" r:id="rId12"/>
    <p:sldId id="371" r:id="rId13"/>
    <p:sldId id="372" r:id="rId14"/>
    <p:sldId id="373" r:id="rId15"/>
    <p:sldId id="374" r:id="rId16"/>
    <p:sldId id="375" r:id="rId17"/>
    <p:sldId id="34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D68C23-5601-457B-A00A-C30471D3608D}" v="35" dt="2023-10-12T03:34:04.413"/>
    <p1510:client id="{850FAED7-4345-42F7-8E6F-9D5107CF0CCB}" v="8" dt="2023-10-12T04:12:27.7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226" autoAdjust="0"/>
  </p:normalViewPr>
  <p:slideViewPr>
    <p:cSldViewPr snapToGrid="0">
      <p:cViewPr varScale="1">
        <p:scale>
          <a:sx n="102" d="100"/>
          <a:sy n="102" d="100"/>
        </p:scale>
        <p:origin x="2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A96C6F-0806-4B11-A3D3-26A2D1CF02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1F496F47-A0D7-4695-AE6E-78BA620A64DF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en-US" sz="5400" b="1" baseline="30000" dirty="0">
              <a:latin typeface="Century Gothic" panose="020B0502020202020204" pitchFamily="34" charset="0"/>
            </a:rPr>
            <a:t>D-Style Fears: </a:t>
          </a:r>
          <a:endParaRPr lang="en-NZ" sz="5400" dirty="0">
            <a:latin typeface="Century Gothic" panose="020B0502020202020204" pitchFamily="34" charset="0"/>
          </a:endParaRPr>
        </a:p>
      </dgm:t>
    </dgm:pt>
    <dgm:pt modelId="{78E713A6-7A0D-42BC-9024-2619008B9F04}" type="parTrans" cxnId="{92225918-C377-4756-8837-D934C3EDBEE5}">
      <dgm:prSet/>
      <dgm:spPr/>
      <dgm:t>
        <a:bodyPr/>
        <a:lstStyle/>
        <a:p>
          <a:endParaRPr lang="en-NZ"/>
        </a:p>
      </dgm:t>
    </dgm:pt>
    <dgm:pt modelId="{92B7F50B-9578-4626-A781-3D428DE55DCA}" type="sibTrans" cxnId="{92225918-C377-4756-8837-D934C3EDBEE5}">
      <dgm:prSet/>
      <dgm:spPr/>
      <dgm:t>
        <a:bodyPr/>
        <a:lstStyle/>
        <a:p>
          <a:endParaRPr lang="en-NZ"/>
        </a:p>
      </dgm:t>
    </dgm:pt>
    <dgm:pt modelId="{5391402A-98A5-4F22-B446-BC4870E02857}">
      <dgm:prSet custT="1"/>
      <dgm:spPr/>
      <dgm:t>
        <a:bodyPr/>
        <a:lstStyle/>
        <a:p>
          <a:pPr rtl="0">
            <a:spcBef>
              <a:spcPct val="0"/>
            </a:spcBef>
          </a:pPr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Failure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914C0018-9F05-4084-9F16-6003A5E4F4D8}" type="parTrans" cxnId="{04E3FB7B-7BF0-4FBB-965D-63AC8E0F0D4C}">
      <dgm:prSet/>
      <dgm:spPr/>
      <dgm:t>
        <a:bodyPr/>
        <a:lstStyle/>
        <a:p>
          <a:endParaRPr lang="en-NZ"/>
        </a:p>
      </dgm:t>
    </dgm:pt>
    <dgm:pt modelId="{CC2CDEB8-1ED1-4F94-ACE3-AB0AFD3EA28D}" type="sibTrans" cxnId="{04E3FB7B-7BF0-4FBB-965D-63AC8E0F0D4C}">
      <dgm:prSet/>
      <dgm:spPr/>
      <dgm:t>
        <a:bodyPr/>
        <a:lstStyle/>
        <a:p>
          <a:endParaRPr lang="en-NZ"/>
        </a:p>
      </dgm:t>
    </dgm:pt>
    <dgm:pt modelId="{01A33D41-E9FD-4135-AB59-2FB378329253}">
      <dgm:prSet custT="1"/>
      <dgm:spPr/>
      <dgm:t>
        <a:bodyPr/>
        <a:lstStyle/>
        <a:p>
          <a:pPr rtl="0">
            <a:spcBef>
              <a:spcPct val="0"/>
            </a:spcBef>
          </a:pPr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Being taken advantage of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8F8908CC-8C22-441F-855B-E4A70CDF10BB}" type="parTrans" cxnId="{5B6F9684-B2F4-410F-9D65-6FC96B30B6E1}">
      <dgm:prSet/>
      <dgm:spPr/>
      <dgm:t>
        <a:bodyPr/>
        <a:lstStyle/>
        <a:p>
          <a:endParaRPr lang="en-NZ"/>
        </a:p>
      </dgm:t>
    </dgm:pt>
    <dgm:pt modelId="{B72AC5F5-EB16-4A45-B69F-58B9348593BC}" type="sibTrans" cxnId="{5B6F9684-B2F4-410F-9D65-6FC96B30B6E1}">
      <dgm:prSet/>
      <dgm:spPr/>
      <dgm:t>
        <a:bodyPr/>
        <a:lstStyle/>
        <a:p>
          <a:endParaRPr lang="en-NZ"/>
        </a:p>
      </dgm:t>
    </dgm:pt>
    <dgm:pt modelId="{402EB94E-6617-49C8-B883-C519F613139E}">
      <dgm:prSet custT="1"/>
      <dgm:spPr/>
      <dgm:t>
        <a:bodyPr/>
        <a:lstStyle/>
        <a:p>
          <a:pPr rtl="0">
            <a:spcBef>
              <a:spcPct val="0"/>
            </a:spcBef>
          </a:pPr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Been seen as vulnerable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B9C16E58-7C58-4932-B2C5-CBF33734EB61}" type="parTrans" cxnId="{ED7BCA57-25DB-46A7-A34C-C16EB2DC47C1}">
      <dgm:prSet/>
      <dgm:spPr/>
      <dgm:t>
        <a:bodyPr/>
        <a:lstStyle/>
        <a:p>
          <a:endParaRPr lang="en-NZ"/>
        </a:p>
      </dgm:t>
    </dgm:pt>
    <dgm:pt modelId="{7516CF6B-90E0-4532-B459-D919CB27EE56}" type="sibTrans" cxnId="{ED7BCA57-25DB-46A7-A34C-C16EB2DC47C1}">
      <dgm:prSet/>
      <dgm:spPr/>
      <dgm:t>
        <a:bodyPr/>
        <a:lstStyle/>
        <a:p>
          <a:endParaRPr lang="en-NZ"/>
        </a:p>
      </dgm:t>
    </dgm:pt>
    <dgm:pt modelId="{98649C6E-2DA7-46FE-991D-ECB4A3CBF9A5}">
      <dgm:prSet custT="1"/>
      <dgm:spPr/>
      <dgm:t>
        <a:bodyPr/>
        <a:lstStyle/>
        <a:p>
          <a:pPr rtl="0">
            <a:spcBef>
              <a:spcPts val="2400"/>
            </a:spcBef>
          </a:pPr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Losing control</a:t>
          </a:r>
          <a:endParaRPr lang="en-NZ" sz="2400" baseline="0" dirty="0">
            <a:solidFill>
              <a:schemeClr val="bg2">
                <a:lumMod val="10000"/>
              </a:schemeClr>
            </a:solidFill>
          </a:endParaRPr>
        </a:p>
      </dgm:t>
    </dgm:pt>
    <dgm:pt modelId="{F90A361A-9355-4EF8-8A92-2C2FBCF2DF6E}" type="parTrans" cxnId="{2A388BE1-B900-4A0D-8A73-AF6618297887}">
      <dgm:prSet/>
      <dgm:spPr/>
      <dgm:t>
        <a:bodyPr/>
        <a:lstStyle/>
        <a:p>
          <a:endParaRPr lang="en-NZ"/>
        </a:p>
      </dgm:t>
    </dgm:pt>
    <dgm:pt modelId="{4B40EACB-E231-43D4-9FFC-D79C9B134B91}" type="sibTrans" cxnId="{2A388BE1-B900-4A0D-8A73-AF6618297887}">
      <dgm:prSet/>
      <dgm:spPr/>
      <dgm:t>
        <a:bodyPr/>
        <a:lstStyle/>
        <a:p>
          <a:endParaRPr lang="en-NZ"/>
        </a:p>
      </dgm:t>
    </dgm:pt>
    <dgm:pt modelId="{8ED4617C-D8DE-4A77-A54B-10754EB8CCFC}">
      <dgm:prSet custT="1"/>
      <dgm:spPr/>
      <dgm:t>
        <a:bodyPr/>
        <a:lstStyle/>
        <a:p>
          <a:pPr rtl="0">
            <a:spcBef>
              <a:spcPts val="2400"/>
            </a:spcBef>
          </a:pPr>
          <a:endParaRPr lang="en-NZ" sz="2400" baseline="0" dirty="0">
            <a:solidFill>
              <a:schemeClr val="bg2">
                <a:lumMod val="10000"/>
              </a:schemeClr>
            </a:solidFill>
          </a:endParaRPr>
        </a:p>
      </dgm:t>
    </dgm:pt>
    <dgm:pt modelId="{8D2674D1-016E-479A-B4CE-C2EAB5E5BE27}" type="parTrans" cxnId="{979462C5-E27A-4B8D-B8FE-C2C14BF2BC7F}">
      <dgm:prSet/>
      <dgm:spPr/>
      <dgm:t>
        <a:bodyPr/>
        <a:lstStyle/>
        <a:p>
          <a:endParaRPr lang="en-NZ"/>
        </a:p>
      </dgm:t>
    </dgm:pt>
    <dgm:pt modelId="{C82336A3-167D-4570-B670-6D2B9F15EA7D}" type="sibTrans" cxnId="{979462C5-E27A-4B8D-B8FE-C2C14BF2BC7F}">
      <dgm:prSet/>
      <dgm:spPr/>
      <dgm:t>
        <a:bodyPr/>
        <a:lstStyle/>
        <a:p>
          <a:endParaRPr lang="en-NZ"/>
        </a:p>
      </dgm:t>
    </dgm:pt>
    <dgm:pt modelId="{84013E18-9930-4CF0-95A8-320D15B3FDC2}" type="pres">
      <dgm:prSet presAssocID="{3BA96C6F-0806-4B11-A3D3-26A2D1CF022D}" presName="linear" presStyleCnt="0">
        <dgm:presLayoutVars>
          <dgm:animLvl val="lvl"/>
          <dgm:resizeHandles val="exact"/>
        </dgm:presLayoutVars>
      </dgm:prSet>
      <dgm:spPr/>
    </dgm:pt>
    <dgm:pt modelId="{03ADAB1A-E0B3-41CD-9859-C80B4E9F7CD1}" type="pres">
      <dgm:prSet presAssocID="{1F496F47-A0D7-4695-AE6E-78BA620A64DF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6921952E-26F3-44FB-92DA-C93E93E48F08}" type="pres">
      <dgm:prSet presAssocID="{1F496F47-A0D7-4695-AE6E-78BA620A64DF}" presName="childText" presStyleLbl="revTx" presStyleIdx="0" presStyleCnt="1" custScaleY="133289" custLinFactNeighborX="638" custLinFactNeighborY="38886">
        <dgm:presLayoutVars>
          <dgm:bulletEnabled val="1"/>
        </dgm:presLayoutVars>
      </dgm:prSet>
      <dgm:spPr/>
    </dgm:pt>
  </dgm:ptLst>
  <dgm:cxnLst>
    <dgm:cxn modelId="{8C554B08-4C3F-4835-A422-A6F6324E32E8}" type="presOf" srcId="{3BA96C6F-0806-4B11-A3D3-26A2D1CF022D}" destId="{84013E18-9930-4CF0-95A8-320D15B3FDC2}" srcOrd="0" destOrd="0" presId="urn:microsoft.com/office/officeart/2005/8/layout/vList2"/>
    <dgm:cxn modelId="{CFA0950F-08E0-427D-A2CC-CEAF077B264E}" type="presOf" srcId="{01A33D41-E9FD-4135-AB59-2FB378329253}" destId="{6921952E-26F3-44FB-92DA-C93E93E48F08}" srcOrd="0" destOrd="3" presId="urn:microsoft.com/office/officeart/2005/8/layout/vList2"/>
    <dgm:cxn modelId="{33814010-A23A-4461-9790-EC1A3680D8D2}" type="presOf" srcId="{8ED4617C-D8DE-4A77-A54B-10754EB8CCFC}" destId="{6921952E-26F3-44FB-92DA-C93E93E48F08}" srcOrd="0" destOrd="0" presId="urn:microsoft.com/office/officeart/2005/8/layout/vList2"/>
    <dgm:cxn modelId="{92225918-C377-4756-8837-D934C3EDBEE5}" srcId="{3BA96C6F-0806-4B11-A3D3-26A2D1CF022D}" destId="{1F496F47-A0D7-4695-AE6E-78BA620A64DF}" srcOrd="0" destOrd="0" parTransId="{78E713A6-7A0D-42BC-9024-2619008B9F04}" sibTransId="{92B7F50B-9578-4626-A781-3D428DE55DCA}"/>
    <dgm:cxn modelId="{74618A2D-2084-468B-84E0-981FE5764CCF}" type="presOf" srcId="{5391402A-98A5-4F22-B446-BC4870E02857}" destId="{6921952E-26F3-44FB-92DA-C93E93E48F08}" srcOrd="0" destOrd="2" presId="urn:microsoft.com/office/officeart/2005/8/layout/vList2"/>
    <dgm:cxn modelId="{C8DDFE37-A203-4146-837A-C617A4FA13C5}" type="presOf" srcId="{1F496F47-A0D7-4695-AE6E-78BA620A64DF}" destId="{03ADAB1A-E0B3-41CD-9859-C80B4E9F7CD1}" srcOrd="0" destOrd="0" presId="urn:microsoft.com/office/officeart/2005/8/layout/vList2"/>
    <dgm:cxn modelId="{ED7BCA57-25DB-46A7-A34C-C16EB2DC47C1}" srcId="{1F496F47-A0D7-4695-AE6E-78BA620A64DF}" destId="{402EB94E-6617-49C8-B883-C519F613139E}" srcOrd="4" destOrd="0" parTransId="{B9C16E58-7C58-4932-B2C5-CBF33734EB61}" sibTransId="{7516CF6B-90E0-4532-B459-D919CB27EE56}"/>
    <dgm:cxn modelId="{04E3FB7B-7BF0-4FBB-965D-63AC8E0F0D4C}" srcId="{1F496F47-A0D7-4695-AE6E-78BA620A64DF}" destId="{5391402A-98A5-4F22-B446-BC4870E02857}" srcOrd="2" destOrd="0" parTransId="{914C0018-9F05-4084-9F16-6003A5E4F4D8}" sibTransId="{CC2CDEB8-1ED1-4F94-ACE3-AB0AFD3EA28D}"/>
    <dgm:cxn modelId="{5B6F9684-B2F4-410F-9D65-6FC96B30B6E1}" srcId="{1F496F47-A0D7-4695-AE6E-78BA620A64DF}" destId="{01A33D41-E9FD-4135-AB59-2FB378329253}" srcOrd="3" destOrd="0" parTransId="{8F8908CC-8C22-441F-855B-E4A70CDF10BB}" sibTransId="{B72AC5F5-EB16-4A45-B69F-58B9348593BC}"/>
    <dgm:cxn modelId="{05773E87-86F9-4F5B-B102-E1E2C79BC6A4}" type="presOf" srcId="{402EB94E-6617-49C8-B883-C519F613139E}" destId="{6921952E-26F3-44FB-92DA-C93E93E48F08}" srcOrd="0" destOrd="4" presId="urn:microsoft.com/office/officeart/2005/8/layout/vList2"/>
    <dgm:cxn modelId="{99A374BE-554E-4FC7-B1A4-8161DDA35C78}" type="presOf" srcId="{98649C6E-2DA7-46FE-991D-ECB4A3CBF9A5}" destId="{6921952E-26F3-44FB-92DA-C93E93E48F08}" srcOrd="0" destOrd="1" presId="urn:microsoft.com/office/officeart/2005/8/layout/vList2"/>
    <dgm:cxn modelId="{979462C5-E27A-4B8D-B8FE-C2C14BF2BC7F}" srcId="{1F496F47-A0D7-4695-AE6E-78BA620A64DF}" destId="{8ED4617C-D8DE-4A77-A54B-10754EB8CCFC}" srcOrd="0" destOrd="0" parTransId="{8D2674D1-016E-479A-B4CE-C2EAB5E5BE27}" sibTransId="{C82336A3-167D-4570-B670-6D2B9F15EA7D}"/>
    <dgm:cxn modelId="{2A388BE1-B900-4A0D-8A73-AF6618297887}" srcId="{1F496F47-A0D7-4695-AE6E-78BA620A64DF}" destId="{98649C6E-2DA7-46FE-991D-ECB4A3CBF9A5}" srcOrd="1" destOrd="0" parTransId="{F90A361A-9355-4EF8-8A92-2C2FBCF2DF6E}" sibTransId="{4B40EACB-E231-43D4-9FFC-D79C9B134B91}"/>
    <dgm:cxn modelId="{ADB25158-83EF-4B4F-9796-46826959FC8D}" type="presParOf" srcId="{84013E18-9930-4CF0-95A8-320D15B3FDC2}" destId="{03ADAB1A-E0B3-41CD-9859-C80B4E9F7CD1}" srcOrd="0" destOrd="0" presId="urn:microsoft.com/office/officeart/2005/8/layout/vList2"/>
    <dgm:cxn modelId="{6F1D59E5-54EA-4F0E-958B-FF266F46D337}" type="presParOf" srcId="{84013E18-9930-4CF0-95A8-320D15B3FDC2}" destId="{6921952E-26F3-44FB-92DA-C93E93E48F0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69A29D-CCD7-43C1-A1BB-E2A8FF2D74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A2D40C08-8889-495C-BA9A-299A4A5C09D6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en-US" sz="4800" b="1" baseline="30000" dirty="0">
              <a:latin typeface="Century Gothic" panose="020B0502020202020204" pitchFamily="34" charset="0"/>
            </a:rPr>
            <a:t>I-Style Fears: </a:t>
          </a:r>
          <a:endParaRPr lang="en-NZ" sz="4800" dirty="0">
            <a:latin typeface="Century Gothic" panose="020B0502020202020204" pitchFamily="34" charset="0"/>
          </a:endParaRPr>
        </a:p>
      </dgm:t>
    </dgm:pt>
    <dgm:pt modelId="{14B88BAF-C3D0-41EE-AB0F-66D7CC47F949}" type="parTrans" cxnId="{8E572EBC-5F5D-4C8F-8805-54ED0109369C}">
      <dgm:prSet/>
      <dgm:spPr/>
      <dgm:t>
        <a:bodyPr/>
        <a:lstStyle/>
        <a:p>
          <a:endParaRPr lang="en-NZ" sz="1600"/>
        </a:p>
      </dgm:t>
    </dgm:pt>
    <dgm:pt modelId="{5E392387-BD75-4FEF-8BD5-C8D659DDE5DB}" type="sibTrans" cxnId="{8E572EBC-5F5D-4C8F-8805-54ED0109369C}">
      <dgm:prSet/>
      <dgm:spPr/>
      <dgm:t>
        <a:bodyPr/>
        <a:lstStyle/>
        <a:p>
          <a:endParaRPr lang="en-NZ" sz="1600"/>
        </a:p>
      </dgm:t>
    </dgm:pt>
    <dgm:pt modelId="{5C8E8893-4C87-4271-B2B7-3CDBE8A85DF2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Social rejection (being ignored)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68D9660D-8233-4657-95F7-9747B7FB2DCD}" type="parTrans" cxnId="{3FB1B8A2-41D8-46F3-9789-748278BB1824}">
      <dgm:prSet/>
      <dgm:spPr/>
      <dgm:t>
        <a:bodyPr/>
        <a:lstStyle/>
        <a:p>
          <a:endParaRPr lang="en-NZ" sz="1600"/>
        </a:p>
      </dgm:t>
    </dgm:pt>
    <dgm:pt modelId="{D6BF2406-BD11-46F9-BDD1-339480F20871}" type="sibTrans" cxnId="{3FB1B8A2-41D8-46F3-9789-748278BB1824}">
      <dgm:prSet/>
      <dgm:spPr/>
      <dgm:t>
        <a:bodyPr/>
        <a:lstStyle/>
        <a:p>
          <a:endParaRPr lang="en-NZ" sz="1600"/>
        </a:p>
      </dgm:t>
    </dgm:pt>
    <dgm:pt modelId="{AAE72357-ACD5-4EA1-AFD1-197FA17C50D5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Participating in conflict situations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D54EDDBC-B810-4B15-B865-5CBC3552ED4A}" type="parTrans" cxnId="{B56F294E-0B2B-4B85-9299-867E3713A092}">
      <dgm:prSet/>
      <dgm:spPr/>
      <dgm:t>
        <a:bodyPr/>
        <a:lstStyle/>
        <a:p>
          <a:endParaRPr lang="en-NZ" sz="1600"/>
        </a:p>
      </dgm:t>
    </dgm:pt>
    <dgm:pt modelId="{A7C6D91E-DB35-4984-8A66-DB9700E607FC}" type="sibTrans" cxnId="{B56F294E-0B2B-4B85-9299-867E3713A092}">
      <dgm:prSet/>
      <dgm:spPr/>
      <dgm:t>
        <a:bodyPr/>
        <a:lstStyle/>
        <a:p>
          <a:endParaRPr lang="en-NZ" sz="1600"/>
        </a:p>
      </dgm:t>
    </dgm:pt>
    <dgm:pt modelId="{957341BB-415F-41BC-8DE7-27994625745D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Loss of influence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F5FF65AA-61E4-45A1-9387-BD1D266868AF}" type="parTrans" cxnId="{C5598B28-1FF8-4F41-98C6-735B02647485}">
      <dgm:prSet/>
      <dgm:spPr/>
      <dgm:t>
        <a:bodyPr/>
        <a:lstStyle/>
        <a:p>
          <a:endParaRPr lang="en-NZ" sz="1600"/>
        </a:p>
      </dgm:t>
    </dgm:pt>
    <dgm:pt modelId="{3479BA28-10C2-4826-9956-836C533CCF12}" type="sibTrans" cxnId="{C5598B28-1FF8-4F41-98C6-735B02647485}">
      <dgm:prSet/>
      <dgm:spPr/>
      <dgm:t>
        <a:bodyPr/>
        <a:lstStyle/>
        <a:p>
          <a:endParaRPr lang="en-NZ" sz="1600"/>
        </a:p>
      </dgm:t>
    </dgm:pt>
    <dgm:pt modelId="{33CBF10A-B417-4332-ADA3-CB25EE2AA298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Becoming insignificant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B7A628CA-E528-4CB1-9CD1-2253F2A47A94}" type="parTrans" cxnId="{4D3A13D7-B314-47EC-944E-220782EFF0A9}">
      <dgm:prSet/>
      <dgm:spPr/>
      <dgm:t>
        <a:bodyPr/>
        <a:lstStyle/>
        <a:p>
          <a:endParaRPr lang="en-NZ" sz="1600"/>
        </a:p>
      </dgm:t>
    </dgm:pt>
    <dgm:pt modelId="{EB07414B-D263-42D8-97C0-847A89FDB70B}" type="sibTrans" cxnId="{4D3A13D7-B314-47EC-944E-220782EFF0A9}">
      <dgm:prSet/>
      <dgm:spPr/>
      <dgm:t>
        <a:bodyPr/>
        <a:lstStyle/>
        <a:p>
          <a:endParaRPr lang="en-NZ" sz="1600"/>
        </a:p>
      </dgm:t>
    </dgm:pt>
    <dgm:pt modelId="{6E15C103-D249-48D3-921C-8053F8E5AF40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Disapproval from others or not being liked</a:t>
          </a:r>
          <a:b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</a:b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16302A55-708E-4DE0-9601-AAC25CE9AB76}" type="parTrans" cxnId="{0B640893-2D87-4B7A-AC63-C956E79B4B69}">
      <dgm:prSet/>
      <dgm:spPr/>
      <dgm:t>
        <a:bodyPr/>
        <a:lstStyle/>
        <a:p>
          <a:endParaRPr lang="en-NZ" sz="1600"/>
        </a:p>
      </dgm:t>
    </dgm:pt>
    <dgm:pt modelId="{F0BF1A4C-49AE-4BFA-A661-A551C57C599E}" type="sibTrans" cxnId="{0B640893-2D87-4B7A-AC63-C956E79B4B69}">
      <dgm:prSet/>
      <dgm:spPr/>
      <dgm:t>
        <a:bodyPr/>
        <a:lstStyle/>
        <a:p>
          <a:endParaRPr lang="en-NZ" sz="1600"/>
        </a:p>
      </dgm:t>
    </dgm:pt>
    <dgm:pt modelId="{CEF26E86-76E8-4A41-B52C-5C6A8EB43C9D}">
      <dgm:prSet custT="1"/>
      <dgm:spPr/>
      <dgm:t>
        <a:bodyPr/>
        <a:lstStyle/>
        <a:p>
          <a:pPr rtl="0"/>
          <a:endParaRPr lang="en-NZ" sz="2800" dirty="0">
            <a:solidFill>
              <a:schemeClr val="bg2">
                <a:lumMod val="10000"/>
              </a:schemeClr>
            </a:solidFill>
          </a:endParaRPr>
        </a:p>
      </dgm:t>
    </dgm:pt>
    <dgm:pt modelId="{F5C6EC92-49ED-4E4E-9FAC-FA6B7CB1A9DC}" type="parTrans" cxnId="{A0084950-5F9C-4C41-AF6E-7B1C9B73840E}">
      <dgm:prSet/>
      <dgm:spPr/>
      <dgm:t>
        <a:bodyPr/>
        <a:lstStyle/>
        <a:p>
          <a:endParaRPr lang="en-NZ" sz="1600"/>
        </a:p>
      </dgm:t>
    </dgm:pt>
    <dgm:pt modelId="{17201D22-BEDE-480D-ABE5-E49F6D981AD4}" type="sibTrans" cxnId="{A0084950-5F9C-4C41-AF6E-7B1C9B73840E}">
      <dgm:prSet/>
      <dgm:spPr/>
      <dgm:t>
        <a:bodyPr/>
        <a:lstStyle/>
        <a:p>
          <a:endParaRPr lang="en-NZ" sz="1600"/>
        </a:p>
      </dgm:t>
    </dgm:pt>
    <dgm:pt modelId="{2269A02F-8E73-4016-AD16-B92CFFD30E99}" type="pres">
      <dgm:prSet presAssocID="{3F69A29D-CCD7-43C1-A1BB-E2A8FF2D7468}" presName="linear" presStyleCnt="0">
        <dgm:presLayoutVars>
          <dgm:animLvl val="lvl"/>
          <dgm:resizeHandles val="exact"/>
        </dgm:presLayoutVars>
      </dgm:prSet>
      <dgm:spPr/>
    </dgm:pt>
    <dgm:pt modelId="{BE20C075-99CB-465E-937C-1A126B6B345D}" type="pres">
      <dgm:prSet presAssocID="{A2D40C08-8889-495C-BA9A-299A4A5C09D6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725D788-557F-4231-8A6D-22E0512540FD}" type="pres">
      <dgm:prSet presAssocID="{A2D40C08-8889-495C-BA9A-299A4A5C09D6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C3AFE00-BAA3-45F7-B01C-5076B3F42905}" type="presOf" srcId="{33CBF10A-B417-4332-ADA3-CB25EE2AA298}" destId="{B725D788-557F-4231-8A6D-22E0512540FD}" srcOrd="0" destOrd="4" presId="urn:microsoft.com/office/officeart/2005/8/layout/vList2"/>
    <dgm:cxn modelId="{9E5B4C15-C34F-4774-99E3-8EA65692AE80}" type="presOf" srcId="{AAE72357-ACD5-4EA1-AFD1-197FA17C50D5}" destId="{B725D788-557F-4231-8A6D-22E0512540FD}" srcOrd="0" destOrd="2" presId="urn:microsoft.com/office/officeart/2005/8/layout/vList2"/>
    <dgm:cxn modelId="{C5598B28-1FF8-4F41-98C6-735B02647485}" srcId="{A2D40C08-8889-495C-BA9A-299A4A5C09D6}" destId="{957341BB-415F-41BC-8DE7-27994625745D}" srcOrd="3" destOrd="0" parTransId="{F5FF65AA-61E4-45A1-9387-BD1D266868AF}" sibTransId="{3479BA28-10C2-4826-9956-836C533CCF12}"/>
    <dgm:cxn modelId="{B56F294E-0B2B-4B85-9299-867E3713A092}" srcId="{A2D40C08-8889-495C-BA9A-299A4A5C09D6}" destId="{AAE72357-ACD5-4EA1-AFD1-197FA17C50D5}" srcOrd="2" destOrd="0" parTransId="{D54EDDBC-B810-4B15-B865-5CBC3552ED4A}" sibTransId="{A7C6D91E-DB35-4984-8A66-DB9700E607FC}"/>
    <dgm:cxn modelId="{A0084950-5F9C-4C41-AF6E-7B1C9B73840E}" srcId="{A2D40C08-8889-495C-BA9A-299A4A5C09D6}" destId="{CEF26E86-76E8-4A41-B52C-5C6A8EB43C9D}" srcOrd="0" destOrd="0" parTransId="{F5C6EC92-49ED-4E4E-9FAC-FA6B7CB1A9DC}" sibTransId="{17201D22-BEDE-480D-ABE5-E49F6D981AD4}"/>
    <dgm:cxn modelId="{B116B277-97BE-425F-96D4-223987BF3C02}" type="presOf" srcId="{CEF26E86-76E8-4A41-B52C-5C6A8EB43C9D}" destId="{B725D788-557F-4231-8A6D-22E0512540FD}" srcOrd="0" destOrd="0" presId="urn:microsoft.com/office/officeart/2005/8/layout/vList2"/>
    <dgm:cxn modelId="{0B640893-2D87-4B7A-AC63-C956E79B4B69}" srcId="{A2D40C08-8889-495C-BA9A-299A4A5C09D6}" destId="{6E15C103-D249-48D3-921C-8053F8E5AF40}" srcOrd="5" destOrd="0" parTransId="{16302A55-708E-4DE0-9601-AAC25CE9AB76}" sibTransId="{F0BF1A4C-49AE-4BFA-A661-A551C57C599E}"/>
    <dgm:cxn modelId="{3FB1B8A2-41D8-46F3-9789-748278BB1824}" srcId="{A2D40C08-8889-495C-BA9A-299A4A5C09D6}" destId="{5C8E8893-4C87-4271-B2B7-3CDBE8A85DF2}" srcOrd="1" destOrd="0" parTransId="{68D9660D-8233-4657-95F7-9747B7FB2DCD}" sibTransId="{D6BF2406-BD11-46F9-BDD1-339480F20871}"/>
    <dgm:cxn modelId="{8E572EBC-5F5D-4C8F-8805-54ED0109369C}" srcId="{3F69A29D-CCD7-43C1-A1BB-E2A8FF2D7468}" destId="{A2D40C08-8889-495C-BA9A-299A4A5C09D6}" srcOrd="0" destOrd="0" parTransId="{14B88BAF-C3D0-41EE-AB0F-66D7CC47F949}" sibTransId="{5E392387-BD75-4FEF-8BD5-C8D659DDE5DB}"/>
    <dgm:cxn modelId="{4D3A13D7-B314-47EC-944E-220782EFF0A9}" srcId="{A2D40C08-8889-495C-BA9A-299A4A5C09D6}" destId="{33CBF10A-B417-4332-ADA3-CB25EE2AA298}" srcOrd="4" destOrd="0" parTransId="{B7A628CA-E528-4CB1-9CD1-2253F2A47A94}" sibTransId="{EB07414B-D263-42D8-97C0-847A89FDB70B}"/>
    <dgm:cxn modelId="{63FD4EE0-2469-45B5-AE15-844816B1B26A}" type="presOf" srcId="{6E15C103-D249-48D3-921C-8053F8E5AF40}" destId="{B725D788-557F-4231-8A6D-22E0512540FD}" srcOrd="0" destOrd="5" presId="urn:microsoft.com/office/officeart/2005/8/layout/vList2"/>
    <dgm:cxn modelId="{40A320E1-F3F1-46F1-B65F-6F919319F60B}" type="presOf" srcId="{957341BB-415F-41BC-8DE7-27994625745D}" destId="{B725D788-557F-4231-8A6D-22E0512540FD}" srcOrd="0" destOrd="3" presId="urn:microsoft.com/office/officeart/2005/8/layout/vList2"/>
    <dgm:cxn modelId="{AE03F2EC-65E0-4F8A-A6B2-AD991036B4D5}" type="presOf" srcId="{A2D40C08-8889-495C-BA9A-299A4A5C09D6}" destId="{BE20C075-99CB-465E-937C-1A126B6B345D}" srcOrd="0" destOrd="0" presId="urn:microsoft.com/office/officeart/2005/8/layout/vList2"/>
    <dgm:cxn modelId="{8C6C12F6-02E3-48AC-AD8D-8F4129B53E1D}" type="presOf" srcId="{3F69A29D-CCD7-43C1-A1BB-E2A8FF2D7468}" destId="{2269A02F-8E73-4016-AD16-B92CFFD30E99}" srcOrd="0" destOrd="0" presId="urn:microsoft.com/office/officeart/2005/8/layout/vList2"/>
    <dgm:cxn modelId="{373276FD-32BF-4B7E-843D-752A7D06CF06}" type="presOf" srcId="{5C8E8893-4C87-4271-B2B7-3CDBE8A85DF2}" destId="{B725D788-557F-4231-8A6D-22E0512540FD}" srcOrd="0" destOrd="1" presId="urn:microsoft.com/office/officeart/2005/8/layout/vList2"/>
    <dgm:cxn modelId="{561C1A18-6112-4B1E-A970-487335716A3D}" type="presParOf" srcId="{2269A02F-8E73-4016-AD16-B92CFFD30E99}" destId="{BE20C075-99CB-465E-937C-1A126B6B345D}" srcOrd="0" destOrd="0" presId="urn:microsoft.com/office/officeart/2005/8/layout/vList2"/>
    <dgm:cxn modelId="{E1F628B4-C5CC-4EE5-8011-47B4B93F9266}" type="presParOf" srcId="{2269A02F-8E73-4016-AD16-B92CFFD30E99}" destId="{B725D788-557F-4231-8A6D-22E0512540F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695C96-A524-48AA-AE52-8563386E21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80C391C3-9CD7-4DE4-8963-D9FB1A0506BC}">
      <dgm:prSet custT="1"/>
      <dgm:spPr>
        <a:solidFill>
          <a:srgbClr val="00A44A"/>
        </a:solidFill>
      </dgm:spPr>
      <dgm:t>
        <a:bodyPr/>
        <a:lstStyle/>
        <a:p>
          <a:pPr rtl="0"/>
          <a:r>
            <a:rPr lang="en-US" sz="5400" b="1" baseline="30000" dirty="0">
              <a:latin typeface="Century Gothic" panose="020B0502020202020204" pitchFamily="34" charset="0"/>
            </a:rPr>
            <a:t>S-Style Fears: </a:t>
          </a:r>
          <a:endParaRPr lang="en-NZ" sz="5400" dirty="0">
            <a:latin typeface="Century Gothic" panose="020B0502020202020204" pitchFamily="34" charset="0"/>
          </a:endParaRPr>
        </a:p>
      </dgm:t>
    </dgm:pt>
    <dgm:pt modelId="{BA16BFCC-E0ED-4FED-A1DF-0A421764C075}" type="parTrans" cxnId="{E05FEBCD-5241-4BBA-A55F-0CAC3107FC88}">
      <dgm:prSet/>
      <dgm:spPr/>
      <dgm:t>
        <a:bodyPr/>
        <a:lstStyle/>
        <a:p>
          <a:endParaRPr lang="en-NZ"/>
        </a:p>
      </dgm:t>
    </dgm:pt>
    <dgm:pt modelId="{78ABE2BA-5FCB-45C6-BECA-9CC1CF6070D7}" type="sibTrans" cxnId="{E05FEBCD-5241-4BBA-A55F-0CAC3107FC88}">
      <dgm:prSet/>
      <dgm:spPr/>
      <dgm:t>
        <a:bodyPr/>
        <a:lstStyle/>
        <a:p>
          <a:endParaRPr lang="en-NZ"/>
        </a:p>
      </dgm:t>
    </dgm:pt>
    <dgm:pt modelId="{92FAAF57-CA59-4E84-BC6B-ADA21D82F3CF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Loss of stability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2037881E-42D2-4B0F-98FC-201280035708}" type="parTrans" cxnId="{712204F0-D967-4BD9-AD3F-F73CB5F8275A}">
      <dgm:prSet/>
      <dgm:spPr/>
      <dgm:t>
        <a:bodyPr/>
        <a:lstStyle/>
        <a:p>
          <a:endParaRPr lang="en-NZ"/>
        </a:p>
      </dgm:t>
    </dgm:pt>
    <dgm:pt modelId="{A9697279-61C4-4038-A939-439118A9DBCF}" type="sibTrans" cxnId="{712204F0-D967-4BD9-AD3F-F73CB5F8275A}">
      <dgm:prSet/>
      <dgm:spPr/>
      <dgm:t>
        <a:bodyPr/>
        <a:lstStyle/>
        <a:p>
          <a:endParaRPr lang="en-NZ"/>
        </a:p>
      </dgm:t>
    </dgm:pt>
    <dgm:pt modelId="{9BC10485-E072-4BB0-B8EF-D8759F2271C3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Unplanned change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757771C4-F07F-469E-84A1-CC5621F809C3}" type="parTrans" cxnId="{4E9C2038-92A9-48CE-AF0E-50DAC4018A4E}">
      <dgm:prSet/>
      <dgm:spPr/>
      <dgm:t>
        <a:bodyPr/>
        <a:lstStyle/>
        <a:p>
          <a:endParaRPr lang="en-NZ"/>
        </a:p>
      </dgm:t>
    </dgm:pt>
    <dgm:pt modelId="{ADB22D4F-B379-4FF6-BC40-5FC08AD875E9}" type="sibTrans" cxnId="{4E9C2038-92A9-48CE-AF0E-50DAC4018A4E}">
      <dgm:prSet/>
      <dgm:spPr/>
      <dgm:t>
        <a:bodyPr/>
        <a:lstStyle/>
        <a:p>
          <a:endParaRPr lang="en-NZ"/>
        </a:p>
      </dgm:t>
    </dgm:pt>
    <dgm:pt modelId="{789D8A69-1A40-4FE4-8C72-3859F79FEF9E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Offending others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7C298E33-CAFA-4CB4-9F91-E108FBB7A0AE}" type="parTrans" cxnId="{FADDAF2F-6789-49E7-968A-851020876C47}">
      <dgm:prSet/>
      <dgm:spPr/>
      <dgm:t>
        <a:bodyPr/>
        <a:lstStyle/>
        <a:p>
          <a:endParaRPr lang="en-NZ"/>
        </a:p>
      </dgm:t>
    </dgm:pt>
    <dgm:pt modelId="{C1D75F8D-52DD-4B74-92A3-85E04B24BA0D}" type="sibTrans" cxnId="{FADDAF2F-6789-49E7-968A-851020876C47}">
      <dgm:prSet/>
      <dgm:spPr/>
      <dgm:t>
        <a:bodyPr/>
        <a:lstStyle/>
        <a:p>
          <a:endParaRPr lang="en-NZ"/>
        </a:p>
      </dgm:t>
    </dgm:pt>
    <dgm:pt modelId="{312FDE8D-FB87-4FAA-943E-BC4774563BA8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Feeling used or losing face</a:t>
          </a:r>
          <a:endParaRPr lang="en-NZ" sz="32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8C2E805D-9737-4D29-AC2C-7DF0563CD928}" type="parTrans" cxnId="{CE1462F3-9056-402C-BC65-D44B504DD338}">
      <dgm:prSet/>
      <dgm:spPr/>
      <dgm:t>
        <a:bodyPr/>
        <a:lstStyle/>
        <a:p>
          <a:endParaRPr lang="en-NZ"/>
        </a:p>
      </dgm:t>
    </dgm:pt>
    <dgm:pt modelId="{D6DC2BBB-6EE6-404B-9268-5B41D5A0DC7B}" type="sibTrans" cxnId="{CE1462F3-9056-402C-BC65-D44B504DD338}">
      <dgm:prSet/>
      <dgm:spPr/>
      <dgm:t>
        <a:bodyPr/>
        <a:lstStyle/>
        <a:p>
          <a:endParaRPr lang="en-NZ"/>
        </a:p>
      </dgm:t>
    </dgm:pt>
    <dgm:pt modelId="{7057E519-0838-4C48-830D-6D35F9E642D0}">
      <dgm:prSet/>
      <dgm:spPr/>
      <dgm:t>
        <a:bodyPr/>
        <a:lstStyle/>
        <a:p>
          <a:pPr rtl="0"/>
          <a:endParaRPr lang="en-NZ" sz="350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30EF3B86-BEBC-4025-A8D9-246488306659}" type="parTrans" cxnId="{116D744C-5291-40A4-A3C4-AD3E4B59C1FF}">
      <dgm:prSet/>
      <dgm:spPr/>
      <dgm:t>
        <a:bodyPr/>
        <a:lstStyle/>
        <a:p>
          <a:endParaRPr lang="en-NZ"/>
        </a:p>
      </dgm:t>
    </dgm:pt>
    <dgm:pt modelId="{ADD7CEA3-9038-4942-97A2-46B4D4A595AB}" type="sibTrans" cxnId="{116D744C-5291-40A4-A3C4-AD3E4B59C1FF}">
      <dgm:prSet/>
      <dgm:spPr/>
      <dgm:t>
        <a:bodyPr/>
        <a:lstStyle/>
        <a:p>
          <a:endParaRPr lang="en-NZ"/>
        </a:p>
      </dgm:t>
    </dgm:pt>
    <dgm:pt modelId="{D0A63978-00DF-400E-8969-2259F598EF4D}" type="pres">
      <dgm:prSet presAssocID="{BA695C96-A524-48AA-AE52-8563386E2146}" presName="linear" presStyleCnt="0">
        <dgm:presLayoutVars>
          <dgm:animLvl val="lvl"/>
          <dgm:resizeHandles val="exact"/>
        </dgm:presLayoutVars>
      </dgm:prSet>
      <dgm:spPr/>
    </dgm:pt>
    <dgm:pt modelId="{5CFE34D7-F2D8-40E1-BE9B-1856DF57BF8A}" type="pres">
      <dgm:prSet presAssocID="{80C391C3-9CD7-4DE4-8963-D9FB1A0506B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A3B1B3E-1EB4-4896-8A24-16B2E042B7E7}" type="pres">
      <dgm:prSet presAssocID="{80C391C3-9CD7-4DE4-8963-D9FB1A0506B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D4FE004-A36A-4D92-AEBB-F8D7A19426AC}" type="presOf" srcId="{92FAAF57-CA59-4E84-BC6B-ADA21D82F3CF}" destId="{5A3B1B3E-1EB4-4896-8A24-16B2E042B7E7}" srcOrd="0" destOrd="1" presId="urn:microsoft.com/office/officeart/2005/8/layout/vList2"/>
    <dgm:cxn modelId="{00AA6A1E-1C07-4D8D-8D69-259B457C198E}" type="presOf" srcId="{789D8A69-1A40-4FE4-8C72-3859F79FEF9E}" destId="{5A3B1B3E-1EB4-4896-8A24-16B2E042B7E7}" srcOrd="0" destOrd="3" presId="urn:microsoft.com/office/officeart/2005/8/layout/vList2"/>
    <dgm:cxn modelId="{FADDAF2F-6789-49E7-968A-851020876C47}" srcId="{80C391C3-9CD7-4DE4-8963-D9FB1A0506BC}" destId="{789D8A69-1A40-4FE4-8C72-3859F79FEF9E}" srcOrd="3" destOrd="0" parTransId="{7C298E33-CAFA-4CB4-9F91-E108FBB7A0AE}" sibTransId="{C1D75F8D-52DD-4B74-92A3-85E04B24BA0D}"/>
    <dgm:cxn modelId="{4E9C2038-92A9-48CE-AF0E-50DAC4018A4E}" srcId="{80C391C3-9CD7-4DE4-8963-D9FB1A0506BC}" destId="{9BC10485-E072-4BB0-B8EF-D8759F2271C3}" srcOrd="2" destOrd="0" parTransId="{757771C4-F07F-469E-84A1-CC5621F809C3}" sibTransId="{ADB22D4F-B379-4FF6-BC40-5FC08AD875E9}"/>
    <dgm:cxn modelId="{D2A4D03B-0ADA-40D0-9A16-F7A3C50D0534}" type="presOf" srcId="{9BC10485-E072-4BB0-B8EF-D8759F2271C3}" destId="{5A3B1B3E-1EB4-4896-8A24-16B2E042B7E7}" srcOrd="0" destOrd="2" presId="urn:microsoft.com/office/officeart/2005/8/layout/vList2"/>
    <dgm:cxn modelId="{116D744C-5291-40A4-A3C4-AD3E4B59C1FF}" srcId="{80C391C3-9CD7-4DE4-8963-D9FB1A0506BC}" destId="{7057E519-0838-4C48-830D-6D35F9E642D0}" srcOrd="0" destOrd="0" parTransId="{30EF3B86-BEBC-4025-A8D9-246488306659}" sibTransId="{ADD7CEA3-9038-4942-97A2-46B4D4A595AB}"/>
    <dgm:cxn modelId="{F04EEF8D-482D-46E3-9BED-9E1709E8CF4B}" type="presOf" srcId="{312FDE8D-FB87-4FAA-943E-BC4774563BA8}" destId="{5A3B1B3E-1EB4-4896-8A24-16B2E042B7E7}" srcOrd="0" destOrd="4" presId="urn:microsoft.com/office/officeart/2005/8/layout/vList2"/>
    <dgm:cxn modelId="{9741F8A5-360E-4475-9E7E-E611ACB89FDA}" type="presOf" srcId="{7057E519-0838-4C48-830D-6D35F9E642D0}" destId="{5A3B1B3E-1EB4-4896-8A24-16B2E042B7E7}" srcOrd="0" destOrd="0" presId="urn:microsoft.com/office/officeart/2005/8/layout/vList2"/>
    <dgm:cxn modelId="{E05FEBCD-5241-4BBA-A55F-0CAC3107FC88}" srcId="{BA695C96-A524-48AA-AE52-8563386E2146}" destId="{80C391C3-9CD7-4DE4-8963-D9FB1A0506BC}" srcOrd="0" destOrd="0" parTransId="{BA16BFCC-E0ED-4FED-A1DF-0A421764C075}" sibTransId="{78ABE2BA-5FCB-45C6-BECA-9CC1CF6070D7}"/>
    <dgm:cxn modelId="{38A4CBD3-68A0-42E2-BA72-4597743B6700}" type="presOf" srcId="{80C391C3-9CD7-4DE4-8963-D9FB1A0506BC}" destId="{5CFE34D7-F2D8-40E1-BE9B-1856DF57BF8A}" srcOrd="0" destOrd="0" presId="urn:microsoft.com/office/officeart/2005/8/layout/vList2"/>
    <dgm:cxn modelId="{712204F0-D967-4BD9-AD3F-F73CB5F8275A}" srcId="{80C391C3-9CD7-4DE4-8963-D9FB1A0506BC}" destId="{92FAAF57-CA59-4E84-BC6B-ADA21D82F3CF}" srcOrd="1" destOrd="0" parTransId="{2037881E-42D2-4B0F-98FC-201280035708}" sibTransId="{A9697279-61C4-4038-A939-439118A9DBCF}"/>
    <dgm:cxn modelId="{CE1462F3-9056-402C-BC65-D44B504DD338}" srcId="{80C391C3-9CD7-4DE4-8963-D9FB1A0506BC}" destId="{312FDE8D-FB87-4FAA-943E-BC4774563BA8}" srcOrd="4" destOrd="0" parTransId="{8C2E805D-9737-4D29-AC2C-7DF0563CD928}" sibTransId="{D6DC2BBB-6EE6-404B-9268-5B41D5A0DC7B}"/>
    <dgm:cxn modelId="{A32D8DF9-CB3B-438F-8792-DECAD7AE73BD}" type="presOf" srcId="{BA695C96-A524-48AA-AE52-8563386E2146}" destId="{D0A63978-00DF-400E-8969-2259F598EF4D}" srcOrd="0" destOrd="0" presId="urn:microsoft.com/office/officeart/2005/8/layout/vList2"/>
    <dgm:cxn modelId="{D62CE286-EBC4-49DD-A0F5-97DBFF797BCB}" type="presParOf" srcId="{D0A63978-00DF-400E-8969-2259F598EF4D}" destId="{5CFE34D7-F2D8-40E1-BE9B-1856DF57BF8A}" srcOrd="0" destOrd="0" presId="urn:microsoft.com/office/officeart/2005/8/layout/vList2"/>
    <dgm:cxn modelId="{165C71C6-5CE1-4380-8889-6595C44AE6A0}" type="presParOf" srcId="{D0A63978-00DF-400E-8969-2259F598EF4D}" destId="{5A3B1B3E-1EB4-4896-8A24-16B2E042B7E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311F34-9AF8-4390-97C7-442148C732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CD0FAF5-DC1A-4498-B589-7194323F37F1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en-US" sz="5400" b="1" baseline="30000" dirty="0">
              <a:latin typeface="Century Gothic" panose="020B0502020202020204" pitchFamily="34" charset="0"/>
            </a:rPr>
            <a:t>C-Style Fears: </a:t>
          </a:r>
          <a:endParaRPr lang="en-NZ" sz="5400" dirty="0">
            <a:latin typeface="Century Gothic" panose="020B0502020202020204" pitchFamily="34" charset="0"/>
          </a:endParaRPr>
        </a:p>
      </dgm:t>
    </dgm:pt>
    <dgm:pt modelId="{5BB2CA8A-D2B1-4275-A397-24B328CA06AD}" type="parTrans" cxnId="{C9AB8DBF-AA85-43E2-AA81-9C2CEB6B9EBB}">
      <dgm:prSet/>
      <dgm:spPr/>
      <dgm:t>
        <a:bodyPr/>
        <a:lstStyle/>
        <a:p>
          <a:endParaRPr lang="en-NZ"/>
        </a:p>
      </dgm:t>
    </dgm:pt>
    <dgm:pt modelId="{F6C24ACE-EEC6-4532-8907-B1937CE41707}" type="sibTrans" cxnId="{C9AB8DBF-AA85-43E2-AA81-9C2CEB6B9EBB}">
      <dgm:prSet/>
      <dgm:spPr/>
      <dgm:t>
        <a:bodyPr/>
        <a:lstStyle/>
        <a:p>
          <a:endParaRPr lang="en-NZ"/>
        </a:p>
      </dgm:t>
    </dgm:pt>
    <dgm:pt modelId="{D97D9D4B-4317-4998-BB84-46327AB60113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Criticism of their work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4769F5E4-7A47-4BF6-A345-27F573DAA497}" type="parTrans" cxnId="{865B9553-0F87-4EF4-99B1-92D68DAC89A1}">
      <dgm:prSet/>
      <dgm:spPr/>
      <dgm:t>
        <a:bodyPr/>
        <a:lstStyle/>
        <a:p>
          <a:endParaRPr lang="en-NZ"/>
        </a:p>
      </dgm:t>
    </dgm:pt>
    <dgm:pt modelId="{5A88B375-56D1-49B4-8ADE-83E879D791C6}" type="sibTrans" cxnId="{865B9553-0F87-4EF4-99B1-92D68DAC89A1}">
      <dgm:prSet/>
      <dgm:spPr/>
      <dgm:t>
        <a:bodyPr/>
        <a:lstStyle/>
        <a:p>
          <a:endParaRPr lang="en-NZ"/>
        </a:p>
      </dgm:t>
    </dgm:pt>
    <dgm:pt modelId="{D936C2EA-2492-45D1-811D-9809036C84ED}">
      <dgm:prSet custT="1"/>
      <dgm:spPr/>
      <dgm:t>
        <a:bodyPr/>
        <a:lstStyle/>
        <a:p>
          <a:pPr rtl="0"/>
          <a:r>
            <a:rPr lang="en-US" sz="2400" b="0" baseline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Making mistakes or being wrong</a:t>
          </a:r>
          <a:endParaRPr lang="en-NZ" sz="2400" b="0" baseline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11F72782-8E6E-4C68-BA89-A8AFFE0AEC9E}" type="parTrans" cxnId="{F5EECC61-9BDB-4C76-AD17-6C57CAC59713}">
      <dgm:prSet/>
      <dgm:spPr/>
      <dgm:t>
        <a:bodyPr/>
        <a:lstStyle/>
        <a:p>
          <a:endParaRPr lang="en-NZ"/>
        </a:p>
      </dgm:t>
    </dgm:pt>
    <dgm:pt modelId="{8CC43530-6DD4-4418-B9AE-283F01E4AEAA}" type="sibTrans" cxnId="{F5EECC61-9BDB-4C76-AD17-6C57CAC59713}">
      <dgm:prSet/>
      <dgm:spPr/>
      <dgm:t>
        <a:bodyPr/>
        <a:lstStyle/>
        <a:p>
          <a:endParaRPr lang="en-NZ"/>
        </a:p>
      </dgm:t>
    </dgm:pt>
    <dgm:pt modelId="{103FC57E-C7C5-4E48-91EB-F9423CABCF12}">
      <dgm:prSet custT="1"/>
      <dgm:spPr/>
      <dgm:t>
        <a:bodyPr/>
        <a:lstStyle/>
        <a:p>
          <a:pPr rtl="0"/>
          <a:r>
            <a:rPr lang="en-US" sz="2400" b="0" baseline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Disorganisation</a:t>
          </a:r>
          <a:endParaRPr lang="en-NZ" sz="2400" b="0" baseline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8670AA17-EAAE-4282-B81D-A6B19B0847A6}" type="parTrans" cxnId="{D7F98D00-39AD-46FD-9E91-6BDFE6BF3B5D}">
      <dgm:prSet/>
      <dgm:spPr/>
      <dgm:t>
        <a:bodyPr/>
        <a:lstStyle/>
        <a:p>
          <a:endParaRPr lang="en-NZ"/>
        </a:p>
      </dgm:t>
    </dgm:pt>
    <dgm:pt modelId="{9C43CF10-85D3-4EF7-8C21-04220E052703}" type="sibTrans" cxnId="{D7F98D00-39AD-46FD-9E91-6BDFE6BF3B5D}">
      <dgm:prSet/>
      <dgm:spPr/>
      <dgm:t>
        <a:bodyPr/>
        <a:lstStyle/>
        <a:p>
          <a:endParaRPr lang="en-NZ"/>
        </a:p>
      </dgm:t>
    </dgm:pt>
    <dgm:pt modelId="{0F9FEF8C-EFE4-4D59-9FE6-A87E0F407D52}">
      <dgm:prSet custT="1"/>
      <dgm:spPr/>
      <dgm:t>
        <a:bodyPr/>
        <a:lstStyle/>
        <a:p>
          <a:pPr rtl="0"/>
          <a:r>
            <a:rPr lang="en-US" sz="2400" b="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Participating in conflict situations</a:t>
          </a:r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AE499D8B-C6D9-426B-A476-1360467A621D}" type="parTrans" cxnId="{833D5DF6-0DAE-49D3-8830-ED2EE2329FE0}">
      <dgm:prSet/>
      <dgm:spPr/>
      <dgm:t>
        <a:bodyPr/>
        <a:lstStyle/>
        <a:p>
          <a:endParaRPr lang="en-NZ"/>
        </a:p>
      </dgm:t>
    </dgm:pt>
    <dgm:pt modelId="{B8682DEA-6CAE-4FA5-B250-67F9048F2978}" type="sibTrans" cxnId="{833D5DF6-0DAE-49D3-8830-ED2EE2329FE0}">
      <dgm:prSet/>
      <dgm:spPr/>
      <dgm:t>
        <a:bodyPr/>
        <a:lstStyle/>
        <a:p>
          <a:endParaRPr lang="en-NZ"/>
        </a:p>
      </dgm:t>
    </dgm:pt>
    <dgm:pt modelId="{532FA7F2-FD87-47CD-87DE-77123BD5B746}">
      <dgm:prSet custT="1"/>
      <dgm:spPr/>
      <dgm:t>
        <a:bodyPr/>
        <a:lstStyle/>
        <a:p>
          <a:pPr rtl="0"/>
          <a:r>
            <a:rPr lang="en-US" sz="2400" b="0" baseline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Lack of information or instructions</a:t>
          </a:r>
          <a:endParaRPr lang="en-NZ" sz="2400" b="0" baseline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AA24205F-D079-4B40-90BD-91887099CCA4}" type="parTrans" cxnId="{3E0E4259-F9BA-415F-9364-28C21F51C1A0}">
      <dgm:prSet/>
      <dgm:spPr/>
      <dgm:t>
        <a:bodyPr/>
        <a:lstStyle/>
        <a:p>
          <a:endParaRPr lang="en-NZ"/>
        </a:p>
      </dgm:t>
    </dgm:pt>
    <dgm:pt modelId="{BAD1CFEC-2ACA-4236-8D7D-BBE8DBECC438}" type="sibTrans" cxnId="{3E0E4259-F9BA-415F-9364-28C21F51C1A0}">
      <dgm:prSet/>
      <dgm:spPr/>
      <dgm:t>
        <a:bodyPr/>
        <a:lstStyle/>
        <a:p>
          <a:endParaRPr lang="en-NZ"/>
        </a:p>
      </dgm:t>
    </dgm:pt>
    <dgm:pt modelId="{3287AB28-43AF-49FE-8C8F-955C33F9B56D}">
      <dgm:prSet custT="1"/>
      <dgm:spPr/>
      <dgm:t>
        <a:bodyPr/>
        <a:lstStyle/>
        <a:p>
          <a:pPr rtl="0"/>
          <a:endParaRPr lang="en-NZ" sz="2400" b="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gm:t>
    </dgm:pt>
    <dgm:pt modelId="{F527E6D5-85CC-455C-ACA7-F052DEC175D1}" type="parTrans" cxnId="{91FFB7BE-5ECE-4343-9466-36CAF7D31B18}">
      <dgm:prSet/>
      <dgm:spPr/>
      <dgm:t>
        <a:bodyPr/>
        <a:lstStyle/>
        <a:p>
          <a:endParaRPr lang="en-NZ"/>
        </a:p>
      </dgm:t>
    </dgm:pt>
    <dgm:pt modelId="{EDDE8870-354E-473E-BBFB-FCCBA9FCAF74}" type="sibTrans" cxnId="{91FFB7BE-5ECE-4343-9466-36CAF7D31B18}">
      <dgm:prSet/>
      <dgm:spPr/>
      <dgm:t>
        <a:bodyPr/>
        <a:lstStyle/>
        <a:p>
          <a:endParaRPr lang="en-NZ"/>
        </a:p>
      </dgm:t>
    </dgm:pt>
    <dgm:pt modelId="{64A1202E-22C9-4E67-90FB-62EDACC2ECE8}" type="pres">
      <dgm:prSet presAssocID="{F9311F34-9AF8-4390-97C7-442148C73202}" presName="linear" presStyleCnt="0">
        <dgm:presLayoutVars>
          <dgm:animLvl val="lvl"/>
          <dgm:resizeHandles val="exact"/>
        </dgm:presLayoutVars>
      </dgm:prSet>
      <dgm:spPr/>
    </dgm:pt>
    <dgm:pt modelId="{957715BB-954C-47E9-8BCE-4EC0B79E5AED}" type="pres">
      <dgm:prSet presAssocID="{DCD0FAF5-DC1A-4498-B589-7194323F37F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CF11D4E-0EEE-42E7-8894-61E93D011827}" type="pres">
      <dgm:prSet presAssocID="{DCD0FAF5-DC1A-4498-B589-7194323F37F1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7F98D00-39AD-46FD-9E91-6BDFE6BF3B5D}" srcId="{DCD0FAF5-DC1A-4498-B589-7194323F37F1}" destId="{103FC57E-C7C5-4E48-91EB-F9423CABCF12}" srcOrd="3" destOrd="0" parTransId="{8670AA17-EAAE-4282-B81D-A6B19B0847A6}" sibTransId="{9C43CF10-85D3-4EF7-8C21-04220E052703}"/>
    <dgm:cxn modelId="{9802761A-0C3F-4E99-B4C3-C52728F61A38}" type="presOf" srcId="{103FC57E-C7C5-4E48-91EB-F9423CABCF12}" destId="{DCF11D4E-0EEE-42E7-8894-61E93D011827}" srcOrd="0" destOrd="3" presId="urn:microsoft.com/office/officeart/2005/8/layout/vList2"/>
    <dgm:cxn modelId="{A270571F-D052-43B0-979A-71B22277938C}" type="presOf" srcId="{D97D9D4B-4317-4998-BB84-46327AB60113}" destId="{DCF11D4E-0EEE-42E7-8894-61E93D011827}" srcOrd="0" destOrd="1" presId="urn:microsoft.com/office/officeart/2005/8/layout/vList2"/>
    <dgm:cxn modelId="{333BDC2C-304D-418E-A807-7C96AC92CB96}" type="presOf" srcId="{D936C2EA-2492-45D1-811D-9809036C84ED}" destId="{DCF11D4E-0EEE-42E7-8894-61E93D011827}" srcOrd="0" destOrd="2" presId="urn:microsoft.com/office/officeart/2005/8/layout/vList2"/>
    <dgm:cxn modelId="{73DA9131-61DD-4F54-8078-279524F90028}" type="presOf" srcId="{0F9FEF8C-EFE4-4D59-9FE6-A87E0F407D52}" destId="{DCF11D4E-0EEE-42E7-8894-61E93D011827}" srcOrd="0" destOrd="4" presId="urn:microsoft.com/office/officeart/2005/8/layout/vList2"/>
    <dgm:cxn modelId="{F5EECC61-9BDB-4C76-AD17-6C57CAC59713}" srcId="{DCD0FAF5-DC1A-4498-B589-7194323F37F1}" destId="{D936C2EA-2492-45D1-811D-9809036C84ED}" srcOrd="2" destOrd="0" parTransId="{11F72782-8E6E-4C68-BA89-A8AFFE0AEC9E}" sibTransId="{8CC43530-6DD4-4418-B9AE-283F01E4AEAA}"/>
    <dgm:cxn modelId="{865B9553-0F87-4EF4-99B1-92D68DAC89A1}" srcId="{DCD0FAF5-DC1A-4498-B589-7194323F37F1}" destId="{D97D9D4B-4317-4998-BB84-46327AB60113}" srcOrd="1" destOrd="0" parTransId="{4769F5E4-7A47-4BF6-A345-27F573DAA497}" sibTransId="{5A88B375-56D1-49B4-8ADE-83E879D791C6}"/>
    <dgm:cxn modelId="{3E0E4259-F9BA-415F-9364-28C21F51C1A0}" srcId="{DCD0FAF5-DC1A-4498-B589-7194323F37F1}" destId="{532FA7F2-FD87-47CD-87DE-77123BD5B746}" srcOrd="5" destOrd="0" parTransId="{AA24205F-D079-4B40-90BD-91887099CCA4}" sibTransId="{BAD1CFEC-2ACA-4236-8D7D-BBE8DBECC438}"/>
    <dgm:cxn modelId="{AF2EBE7C-2914-456B-AE93-738691C3E0D9}" type="presOf" srcId="{F9311F34-9AF8-4390-97C7-442148C73202}" destId="{64A1202E-22C9-4E67-90FB-62EDACC2ECE8}" srcOrd="0" destOrd="0" presId="urn:microsoft.com/office/officeart/2005/8/layout/vList2"/>
    <dgm:cxn modelId="{91FFB7BE-5ECE-4343-9466-36CAF7D31B18}" srcId="{DCD0FAF5-DC1A-4498-B589-7194323F37F1}" destId="{3287AB28-43AF-49FE-8C8F-955C33F9B56D}" srcOrd="0" destOrd="0" parTransId="{F527E6D5-85CC-455C-ACA7-F052DEC175D1}" sibTransId="{EDDE8870-354E-473E-BBFB-FCCBA9FCAF74}"/>
    <dgm:cxn modelId="{C9AB8DBF-AA85-43E2-AA81-9C2CEB6B9EBB}" srcId="{F9311F34-9AF8-4390-97C7-442148C73202}" destId="{DCD0FAF5-DC1A-4498-B589-7194323F37F1}" srcOrd="0" destOrd="0" parTransId="{5BB2CA8A-D2B1-4275-A397-24B328CA06AD}" sibTransId="{F6C24ACE-EEC6-4532-8907-B1937CE41707}"/>
    <dgm:cxn modelId="{AF189CCF-51D1-4199-992F-9308210EB2D9}" type="presOf" srcId="{3287AB28-43AF-49FE-8C8F-955C33F9B56D}" destId="{DCF11D4E-0EEE-42E7-8894-61E93D011827}" srcOrd="0" destOrd="0" presId="urn:microsoft.com/office/officeart/2005/8/layout/vList2"/>
    <dgm:cxn modelId="{3C3B3AD7-893C-4C31-B5E6-98DE93ED286A}" type="presOf" srcId="{532FA7F2-FD87-47CD-87DE-77123BD5B746}" destId="{DCF11D4E-0EEE-42E7-8894-61E93D011827}" srcOrd="0" destOrd="5" presId="urn:microsoft.com/office/officeart/2005/8/layout/vList2"/>
    <dgm:cxn modelId="{833D5DF6-0DAE-49D3-8830-ED2EE2329FE0}" srcId="{DCD0FAF5-DC1A-4498-B589-7194323F37F1}" destId="{0F9FEF8C-EFE4-4D59-9FE6-A87E0F407D52}" srcOrd="4" destOrd="0" parTransId="{AE499D8B-C6D9-426B-A476-1360467A621D}" sibTransId="{B8682DEA-6CAE-4FA5-B250-67F9048F2978}"/>
    <dgm:cxn modelId="{BD24ACFF-2375-4273-9ECD-45DF234069BE}" type="presOf" srcId="{DCD0FAF5-DC1A-4498-B589-7194323F37F1}" destId="{957715BB-954C-47E9-8BCE-4EC0B79E5AED}" srcOrd="0" destOrd="0" presId="urn:microsoft.com/office/officeart/2005/8/layout/vList2"/>
    <dgm:cxn modelId="{649C8E3E-C9E4-46A3-AD6F-037CCF84A0EA}" type="presParOf" srcId="{64A1202E-22C9-4E67-90FB-62EDACC2ECE8}" destId="{957715BB-954C-47E9-8BCE-4EC0B79E5AED}" srcOrd="0" destOrd="0" presId="urn:microsoft.com/office/officeart/2005/8/layout/vList2"/>
    <dgm:cxn modelId="{113D5C9B-82CC-4C7E-BC03-8ED4FB418B4D}" type="presParOf" srcId="{64A1202E-22C9-4E67-90FB-62EDACC2ECE8}" destId="{DCF11D4E-0EEE-42E7-8894-61E93D01182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259889-3883-4363-851F-6745AB49D277}" type="doc">
      <dgm:prSet loTypeId="urn:microsoft.com/office/officeart/2005/8/layout/cycle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NZ"/>
        </a:p>
      </dgm:t>
    </dgm:pt>
    <dgm:pt modelId="{265EDB93-70BA-4087-B689-64931B1A6646}">
      <dgm:prSet custT="1"/>
      <dgm:spPr>
        <a:solidFill>
          <a:srgbClr val="CC3399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DC – challenge, results, accuracy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Independence, personal accomplishment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Failure to achieve to their own standards</a:t>
          </a:r>
        </a:p>
      </dgm:t>
    </dgm:pt>
    <dgm:pt modelId="{F4FA22C1-9878-412A-8E83-D5164881BB35}" type="parTrans" cxnId="{92B65869-3BC4-4247-8DF6-87D87062B176}">
      <dgm:prSet/>
      <dgm:spPr/>
      <dgm:t>
        <a:bodyPr/>
        <a:lstStyle/>
        <a:p>
          <a:endParaRPr lang="en-NZ"/>
        </a:p>
      </dgm:t>
    </dgm:pt>
    <dgm:pt modelId="{90FC2922-9AC9-4FA9-AAD6-744325B87504}" type="sibTrans" cxnId="{92B65869-3BC4-4247-8DF6-87D87062B176}">
      <dgm:prSet/>
      <dgm:spPr/>
      <dgm:t>
        <a:bodyPr lIns="72000" tIns="72000" rIns="72000" bIns="72000"/>
        <a:lstStyle/>
        <a:p>
          <a:endParaRPr lang="en-NZ" sz="2400" b="1"/>
        </a:p>
      </dgm:t>
    </dgm:pt>
    <dgm:pt modelId="{F5F53CF6-75AA-4A2B-B89E-2A6E1C345B2F}">
      <dgm:prSet custT="1"/>
      <dgm:spPr>
        <a:solidFill>
          <a:srgbClr val="FF0000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D – results, action, challenge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Bottom-line results, victory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Being taken advantage of or appearing weak</a:t>
          </a:r>
        </a:p>
      </dgm:t>
    </dgm:pt>
    <dgm:pt modelId="{7EE6CF59-CA8B-49D6-9080-A80722AF42B5}" type="parTrans" cxnId="{AD228E96-7633-4B42-A535-57170B93A129}">
      <dgm:prSet/>
      <dgm:spPr/>
      <dgm:t>
        <a:bodyPr/>
        <a:lstStyle/>
        <a:p>
          <a:endParaRPr lang="en-NZ"/>
        </a:p>
      </dgm:t>
    </dgm:pt>
    <dgm:pt modelId="{1716788A-6F13-47D8-A41F-AA99B8BFC0EC}" type="sibTrans" cxnId="{AD228E96-7633-4B42-A535-57170B93A129}">
      <dgm:prSet/>
      <dgm:spPr/>
      <dgm:t>
        <a:bodyPr/>
        <a:lstStyle/>
        <a:p>
          <a:endParaRPr lang="en-NZ"/>
        </a:p>
      </dgm:t>
    </dgm:pt>
    <dgm:pt modelId="{ECDB691D-F9E1-488F-9881-3C93F8C3F20C}">
      <dgm:prSet custT="1"/>
      <dgm:spPr>
        <a:solidFill>
          <a:srgbClr val="FF6600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DI – action, results, enthusiasm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Quick action, new opportunities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Loss of power</a:t>
          </a:r>
        </a:p>
      </dgm:t>
    </dgm:pt>
    <dgm:pt modelId="{05723429-A0E8-499F-8883-6BC327F596F5}" type="parTrans" cxnId="{6F11832B-36E5-4156-8763-1A1C0C1F2E6D}">
      <dgm:prSet/>
      <dgm:spPr/>
      <dgm:t>
        <a:bodyPr/>
        <a:lstStyle/>
        <a:p>
          <a:endParaRPr lang="en-NZ"/>
        </a:p>
      </dgm:t>
    </dgm:pt>
    <dgm:pt modelId="{5B400533-DD68-4A43-BBCB-1F645FAF72B8}" type="sibTrans" cxnId="{6F11832B-36E5-4156-8763-1A1C0C1F2E6D}">
      <dgm:prSet/>
      <dgm:spPr/>
      <dgm:t>
        <a:bodyPr/>
        <a:lstStyle/>
        <a:p>
          <a:endParaRPr lang="en-NZ"/>
        </a:p>
      </dgm:t>
    </dgm:pt>
    <dgm:pt modelId="{F2D1CCD8-805D-418E-9D85-6052C4CDB401}">
      <dgm:prSet custT="1"/>
      <dgm:spPr>
        <a:solidFill>
          <a:srgbClr val="FFCC00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ID – action, enthusiasm, results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Exciting breakthroughs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Fixed environments, loss of approval or attention</a:t>
          </a:r>
        </a:p>
      </dgm:t>
    </dgm:pt>
    <dgm:pt modelId="{C5855823-B9FA-4051-A607-6D8325B6406B}" type="parTrans" cxnId="{3A944497-2E25-450A-BFF4-06DA9D4B490E}">
      <dgm:prSet/>
      <dgm:spPr/>
      <dgm:t>
        <a:bodyPr/>
        <a:lstStyle/>
        <a:p>
          <a:endParaRPr lang="en-NZ"/>
        </a:p>
      </dgm:t>
    </dgm:pt>
    <dgm:pt modelId="{8894D754-B835-4FF9-A5F5-091E55835B55}" type="sibTrans" cxnId="{3A944497-2E25-450A-BFF4-06DA9D4B490E}">
      <dgm:prSet/>
      <dgm:spPr/>
      <dgm:t>
        <a:bodyPr/>
        <a:lstStyle/>
        <a:p>
          <a:endParaRPr lang="en-NZ"/>
        </a:p>
      </dgm:t>
    </dgm:pt>
    <dgm:pt modelId="{5B66387D-A652-4869-B1AD-3B3B6FF06991}">
      <dgm:prSet custT="1"/>
      <dgm:spPr>
        <a:solidFill>
          <a:srgbClr val="FFFF00"/>
        </a:solidFill>
      </dgm:spPr>
      <dgm:t>
        <a:bodyPr lIns="72000" tIns="108000" rIns="72000" bIns="72000"/>
        <a:lstStyle/>
        <a:p>
          <a:pPr rtl="0"/>
          <a: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I – enthusiasm, action, collaboration</a:t>
          </a:r>
          <a:b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Goals: Popularity, approval, excitement</a:t>
          </a:r>
          <a:b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Fears: Rejection, not being heard</a:t>
          </a:r>
        </a:p>
      </dgm:t>
    </dgm:pt>
    <dgm:pt modelId="{F4A18702-4D6D-4560-92B4-D09C986F3783}" type="parTrans" cxnId="{0DC4506B-6841-47E6-84EB-9CDEAB8E1844}">
      <dgm:prSet/>
      <dgm:spPr/>
      <dgm:t>
        <a:bodyPr/>
        <a:lstStyle/>
        <a:p>
          <a:endParaRPr lang="en-NZ"/>
        </a:p>
      </dgm:t>
    </dgm:pt>
    <dgm:pt modelId="{601D8346-37B3-4B6A-A8E8-6695AE6358A7}" type="sibTrans" cxnId="{0DC4506B-6841-47E6-84EB-9CDEAB8E1844}">
      <dgm:prSet/>
      <dgm:spPr/>
      <dgm:t>
        <a:bodyPr/>
        <a:lstStyle/>
        <a:p>
          <a:endParaRPr lang="en-NZ"/>
        </a:p>
      </dgm:t>
    </dgm:pt>
    <dgm:pt modelId="{3F955F15-EE44-4740-AEE0-92F95C4B501F}">
      <dgm:prSet custT="1"/>
      <dgm:spPr>
        <a:solidFill>
          <a:srgbClr val="CCFF33"/>
        </a:solidFill>
      </dgm:spPr>
      <dgm:t>
        <a:bodyPr lIns="72000" tIns="108000" rIns="72000" bIns="72000"/>
        <a:lstStyle/>
        <a:p>
          <a:pPr rtl="0"/>
          <a: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IS – collaboration, enthusiasm, support</a:t>
          </a:r>
          <a:b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Goals: Friendship</a:t>
          </a:r>
          <a:b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Fears: Pressuring others, being disliked</a:t>
          </a:r>
        </a:p>
      </dgm:t>
    </dgm:pt>
    <dgm:pt modelId="{6286D44E-2F4B-4FCD-9FBB-EFCFA2BBEAF5}" type="parTrans" cxnId="{436A1CE3-513E-49D3-9C7C-0CEBC62F0494}">
      <dgm:prSet/>
      <dgm:spPr/>
      <dgm:t>
        <a:bodyPr/>
        <a:lstStyle/>
        <a:p>
          <a:endParaRPr lang="en-NZ"/>
        </a:p>
      </dgm:t>
    </dgm:pt>
    <dgm:pt modelId="{817F27C3-33E5-4202-BB9C-1ADEE4A8C63D}" type="sibTrans" cxnId="{436A1CE3-513E-49D3-9C7C-0CEBC62F0494}">
      <dgm:prSet/>
      <dgm:spPr/>
      <dgm:t>
        <a:bodyPr/>
        <a:lstStyle/>
        <a:p>
          <a:endParaRPr lang="en-NZ"/>
        </a:p>
      </dgm:t>
    </dgm:pt>
    <dgm:pt modelId="{E0428968-97FB-48D6-9128-9FB696D3E90A}">
      <dgm:prSet custT="1"/>
      <dgm:spPr>
        <a:solidFill>
          <a:srgbClr val="92D050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SI – collaboration, support, enthusiasm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Acceptance, close relationships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Being forced to pressure others, facing aggression</a:t>
          </a:r>
        </a:p>
      </dgm:t>
    </dgm:pt>
    <dgm:pt modelId="{5A701F3F-CE52-4D10-9FA2-BB13B1EA77A5}" type="parTrans" cxnId="{248E0A6D-138E-4E4D-B8F5-6C3D2B5B67C4}">
      <dgm:prSet/>
      <dgm:spPr/>
      <dgm:t>
        <a:bodyPr/>
        <a:lstStyle/>
        <a:p>
          <a:endParaRPr lang="en-NZ"/>
        </a:p>
      </dgm:t>
    </dgm:pt>
    <dgm:pt modelId="{D205EC2B-31E4-415C-9DFE-64FBCB015AF3}" type="sibTrans" cxnId="{248E0A6D-138E-4E4D-B8F5-6C3D2B5B67C4}">
      <dgm:prSet/>
      <dgm:spPr/>
      <dgm:t>
        <a:bodyPr/>
        <a:lstStyle/>
        <a:p>
          <a:endParaRPr lang="en-NZ"/>
        </a:p>
      </dgm:t>
    </dgm:pt>
    <dgm:pt modelId="{5AB008E7-EDD1-4546-BE74-3BF393D1586C}">
      <dgm:prSet custT="1"/>
      <dgm:spPr>
        <a:solidFill>
          <a:srgbClr val="00B050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S – support, stability, collaboration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Harmony, stability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Letting people down, rapid change</a:t>
          </a:r>
        </a:p>
      </dgm:t>
    </dgm:pt>
    <dgm:pt modelId="{87172502-3AF4-40C4-8FD8-9CE873937027}" type="parTrans" cxnId="{2BA599CA-63DC-44EE-887E-38897BB1D790}">
      <dgm:prSet/>
      <dgm:spPr/>
      <dgm:t>
        <a:bodyPr/>
        <a:lstStyle/>
        <a:p>
          <a:endParaRPr lang="en-NZ"/>
        </a:p>
      </dgm:t>
    </dgm:pt>
    <dgm:pt modelId="{0FEDBAFC-7565-449D-BCE2-517C4F67DBD8}" type="sibTrans" cxnId="{2BA599CA-63DC-44EE-887E-38897BB1D790}">
      <dgm:prSet/>
      <dgm:spPr/>
      <dgm:t>
        <a:bodyPr/>
        <a:lstStyle/>
        <a:p>
          <a:endParaRPr lang="en-NZ"/>
        </a:p>
      </dgm:t>
    </dgm:pt>
    <dgm:pt modelId="{926F2012-A641-4AC7-97F3-69728504C7C1}">
      <dgm:prSet custT="1"/>
      <dgm:spPr>
        <a:solidFill>
          <a:srgbClr val="00CC99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SC – stability, support, accuracy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Calm environments, fixed objectives, steady progress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Time pressure, uncertainty, chaos</a:t>
          </a:r>
        </a:p>
      </dgm:t>
    </dgm:pt>
    <dgm:pt modelId="{C257D7C7-1F86-4761-8974-8756EA4996A6}" type="parTrans" cxnId="{D68A6F8B-0ADE-48CB-9DD0-B3E74E390325}">
      <dgm:prSet/>
      <dgm:spPr/>
      <dgm:t>
        <a:bodyPr/>
        <a:lstStyle/>
        <a:p>
          <a:endParaRPr lang="en-NZ"/>
        </a:p>
      </dgm:t>
    </dgm:pt>
    <dgm:pt modelId="{16EB9B32-1CFD-43C1-BDFC-60638E647EEE}" type="sibTrans" cxnId="{D68A6F8B-0ADE-48CB-9DD0-B3E74E390325}">
      <dgm:prSet/>
      <dgm:spPr/>
      <dgm:t>
        <a:bodyPr/>
        <a:lstStyle/>
        <a:p>
          <a:endParaRPr lang="en-NZ"/>
        </a:p>
      </dgm:t>
    </dgm:pt>
    <dgm:pt modelId="{6250F3C9-7094-47D1-96AE-82AD7C7650A4}">
      <dgm:prSet custT="1"/>
      <dgm:spPr>
        <a:solidFill>
          <a:srgbClr val="33CCCC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CS – stability, accuracy, support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Stability, reliable outcomes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Emotionally charged situations, ambiguity</a:t>
          </a:r>
        </a:p>
      </dgm:t>
    </dgm:pt>
    <dgm:pt modelId="{D05DDB77-872F-4670-B139-654C8B8979F3}" type="parTrans" cxnId="{640B9BAB-01EB-4C2C-A2E2-9FD0C45F75AD}">
      <dgm:prSet/>
      <dgm:spPr/>
      <dgm:t>
        <a:bodyPr/>
        <a:lstStyle/>
        <a:p>
          <a:endParaRPr lang="en-NZ"/>
        </a:p>
      </dgm:t>
    </dgm:pt>
    <dgm:pt modelId="{7616A745-872D-442F-B676-FB2A7215F1ED}" type="sibTrans" cxnId="{640B9BAB-01EB-4C2C-A2E2-9FD0C45F75AD}">
      <dgm:prSet/>
      <dgm:spPr/>
      <dgm:t>
        <a:bodyPr/>
        <a:lstStyle/>
        <a:p>
          <a:endParaRPr lang="en-NZ"/>
        </a:p>
      </dgm:t>
    </dgm:pt>
    <dgm:pt modelId="{77621FAF-086B-4032-946D-753C5F39E55D}">
      <dgm:prSet custT="1"/>
      <dgm:spPr>
        <a:solidFill>
          <a:srgbClr val="0070C0"/>
        </a:solidFill>
      </dgm:spPr>
      <dgm:t>
        <a:bodyPr lIns="72000" tIns="108000" rIns="72000" bIns="72000"/>
        <a:lstStyle/>
        <a:p>
          <a:pPr rtl="0"/>
          <a:r>
            <a:rPr lang="en-NZ" sz="900" b="1" dirty="0">
              <a:solidFill>
                <a:schemeClr val="tx1"/>
              </a:solidFill>
              <a:latin typeface="Century Gothic" panose="020B0502020202020204" pitchFamily="34" charset="0"/>
            </a:rPr>
            <a:t>C – accuracy, stability, challenge</a:t>
          </a:r>
          <a:br>
            <a:rPr lang="en-NZ" sz="900" b="1" dirty="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dirty="0">
              <a:solidFill>
                <a:schemeClr val="tx1"/>
              </a:solidFill>
              <a:latin typeface="Century Gothic" panose="020B0502020202020204" pitchFamily="34" charset="0"/>
            </a:rPr>
            <a:t>Goals:  Accuracy, objective processes</a:t>
          </a:r>
          <a:br>
            <a:rPr lang="en-NZ" sz="900" b="1" dirty="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dirty="0">
              <a:solidFill>
                <a:schemeClr val="tx1"/>
              </a:solidFill>
              <a:latin typeface="Century Gothic" panose="020B0502020202020204" pitchFamily="34" charset="0"/>
            </a:rPr>
            <a:t>Fears: Being wrong, strong displays of emotion</a:t>
          </a:r>
        </a:p>
      </dgm:t>
    </dgm:pt>
    <dgm:pt modelId="{C0AC9B3F-E519-4DE4-8BB8-87F00E4760C3}" type="parTrans" cxnId="{2785CCA5-F1A3-41F8-8D89-3B5C65975300}">
      <dgm:prSet/>
      <dgm:spPr/>
      <dgm:t>
        <a:bodyPr/>
        <a:lstStyle/>
        <a:p>
          <a:endParaRPr lang="en-NZ"/>
        </a:p>
      </dgm:t>
    </dgm:pt>
    <dgm:pt modelId="{0A32645C-A6B8-4FFC-8AC3-608B47108D50}" type="sibTrans" cxnId="{2785CCA5-F1A3-41F8-8D89-3B5C65975300}">
      <dgm:prSet/>
      <dgm:spPr/>
      <dgm:t>
        <a:bodyPr/>
        <a:lstStyle/>
        <a:p>
          <a:endParaRPr lang="en-NZ"/>
        </a:p>
      </dgm:t>
    </dgm:pt>
    <dgm:pt modelId="{8F04E5D7-B3E1-4618-9E1E-913B22D8663C}">
      <dgm:prSet custT="1"/>
      <dgm:spPr>
        <a:solidFill>
          <a:srgbClr val="9966FF"/>
        </a:solidFill>
      </dgm:spPr>
      <dgm:t>
        <a:bodyPr lIns="72000" tIns="108000" rIns="72000" bIns="72000"/>
        <a:lstStyle/>
        <a:p>
          <a:pPr rtl="0"/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CD – challenge, accuracy, results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Goals: Efficient results, rational decisions</a:t>
          </a:r>
          <a:b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>
              <a:solidFill>
                <a:schemeClr val="tx1"/>
              </a:solidFill>
              <a:latin typeface="Century Gothic" panose="020B0502020202020204" pitchFamily="34" charset="0"/>
            </a:rPr>
            <a:t>Fears: Failure, lack of control</a:t>
          </a:r>
        </a:p>
      </dgm:t>
    </dgm:pt>
    <dgm:pt modelId="{DD366318-507E-478A-9051-419F6976A2D1}" type="parTrans" cxnId="{3D21FDBE-3606-43F9-866F-445BCDB205D5}">
      <dgm:prSet/>
      <dgm:spPr/>
      <dgm:t>
        <a:bodyPr/>
        <a:lstStyle/>
        <a:p>
          <a:endParaRPr lang="en-NZ"/>
        </a:p>
      </dgm:t>
    </dgm:pt>
    <dgm:pt modelId="{11EC5FEB-2808-4732-A187-718D520D3250}" type="sibTrans" cxnId="{3D21FDBE-3606-43F9-866F-445BCDB205D5}">
      <dgm:prSet/>
      <dgm:spPr/>
      <dgm:t>
        <a:bodyPr/>
        <a:lstStyle/>
        <a:p>
          <a:endParaRPr lang="en-NZ"/>
        </a:p>
      </dgm:t>
    </dgm:pt>
    <dgm:pt modelId="{B951DE4E-93A6-484A-AA3D-9E8C34149CE0}" type="pres">
      <dgm:prSet presAssocID="{C5259889-3883-4363-851F-6745AB49D277}" presName="Name0" presStyleCnt="0">
        <dgm:presLayoutVars>
          <dgm:dir/>
          <dgm:resizeHandles val="exact"/>
        </dgm:presLayoutVars>
      </dgm:prSet>
      <dgm:spPr/>
    </dgm:pt>
    <dgm:pt modelId="{15E32339-2890-4138-BBAD-B5B1CA3D4141}" type="pres">
      <dgm:prSet presAssocID="{C5259889-3883-4363-851F-6745AB49D277}" presName="cycle" presStyleCnt="0"/>
      <dgm:spPr/>
    </dgm:pt>
    <dgm:pt modelId="{62242F15-EDD2-4AEC-8085-0DCBDF624B58}" type="pres">
      <dgm:prSet presAssocID="{265EDB93-70BA-4087-B689-64931B1A6646}" presName="nodeFirstNode" presStyleLbl="node1" presStyleIdx="0" presStyleCnt="12" custScaleX="219292" custScaleY="119314" custRadScaleRad="102972" custRadScaleInc="125517">
        <dgm:presLayoutVars>
          <dgm:bulletEnabled val="1"/>
        </dgm:presLayoutVars>
      </dgm:prSet>
      <dgm:spPr/>
    </dgm:pt>
    <dgm:pt modelId="{C8245C8A-5629-4AE1-B0B6-D7958142C4CB}" type="pres">
      <dgm:prSet presAssocID="{90FC2922-9AC9-4FA9-AAD6-744325B87504}" presName="sibTransFirstNode" presStyleLbl="bgShp" presStyleIdx="0" presStyleCnt="1" custLinFactNeighborX="-25860" custLinFactNeighborY="-5082"/>
      <dgm:spPr/>
    </dgm:pt>
    <dgm:pt modelId="{DDAA0BF4-1900-4F41-BC58-797414E1D099}" type="pres">
      <dgm:prSet presAssocID="{F5F53CF6-75AA-4A2B-B89E-2A6E1C345B2F}" presName="nodeFollowingNodes" presStyleLbl="node1" presStyleIdx="1" presStyleCnt="12" custScaleX="208015" custScaleY="119314" custRadScaleRad="101976" custRadScaleInc="108835">
        <dgm:presLayoutVars>
          <dgm:bulletEnabled val="1"/>
        </dgm:presLayoutVars>
      </dgm:prSet>
      <dgm:spPr/>
    </dgm:pt>
    <dgm:pt modelId="{32434E38-2F87-49FA-A80B-633068B68B7C}" type="pres">
      <dgm:prSet presAssocID="{ECDB691D-F9E1-488F-9881-3C93F8C3F20C}" presName="nodeFollowingNodes" presStyleLbl="node1" presStyleIdx="2" presStyleCnt="12" custScaleX="208015" custScaleY="119314" custRadScaleRad="115959" custRadScaleInc="80667">
        <dgm:presLayoutVars>
          <dgm:bulletEnabled val="1"/>
        </dgm:presLayoutVars>
      </dgm:prSet>
      <dgm:spPr/>
    </dgm:pt>
    <dgm:pt modelId="{D1D4B07F-139D-403B-B771-8BB543DC6080}" type="pres">
      <dgm:prSet presAssocID="{F2D1CCD8-805D-418E-9D85-6052C4CDB401}" presName="nodeFollowingNodes" presStyleLbl="node1" presStyleIdx="3" presStyleCnt="12" custScaleX="208015" custScaleY="119314" custRadScaleRad="113430" custRadScaleInc="36405">
        <dgm:presLayoutVars>
          <dgm:bulletEnabled val="1"/>
        </dgm:presLayoutVars>
      </dgm:prSet>
      <dgm:spPr/>
    </dgm:pt>
    <dgm:pt modelId="{F33A3A68-CD32-4CFF-A8A6-4FC6ED60E742}" type="pres">
      <dgm:prSet presAssocID="{5B66387D-A652-4869-B1AD-3B3B6FF06991}" presName="nodeFollowingNodes" presStyleLbl="node1" presStyleIdx="4" presStyleCnt="12" custScaleX="208015" custScaleY="119314" custRadScaleRad="105979" custRadScaleInc="1558">
        <dgm:presLayoutVars>
          <dgm:bulletEnabled val="1"/>
        </dgm:presLayoutVars>
      </dgm:prSet>
      <dgm:spPr/>
    </dgm:pt>
    <dgm:pt modelId="{1AD81A74-FB7C-4445-A784-EA6A176F510D}" type="pres">
      <dgm:prSet presAssocID="{3F955F15-EE44-4740-AEE0-92F95C4B501F}" presName="nodeFollowingNodes" presStyleLbl="node1" presStyleIdx="5" presStyleCnt="12" custScaleX="208015" custScaleY="119314" custRadScaleRad="105404" custRadScaleInc="-13890">
        <dgm:presLayoutVars>
          <dgm:bulletEnabled val="1"/>
        </dgm:presLayoutVars>
      </dgm:prSet>
      <dgm:spPr/>
    </dgm:pt>
    <dgm:pt modelId="{63D2B765-518E-4ED6-B6F2-3B1E064BF686}" type="pres">
      <dgm:prSet presAssocID="{E0428968-97FB-48D6-9128-9FB696D3E90A}" presName="nodeFollowingNodes" presStyleLbl="node1" presStyleIdx="6" presStyleCnt="12" custScaleX="233629" custScaleY="119314" custRadScaleRad="107932" custRadScaleInc="125525">
        <dgm:presLayoutVars>
          <dgm:bulletEnabled val="1"/>
        </dgm:presLayoutVars>
      </dgm:prSet>
      <dgm:spPr/>
    </dgm:pt>
    <dgm:pt modelId="{0CD1C81F-757B-4CE6-ADAF-A3A17F635D7F}" type="pres">
      <dgm:prSet presAssocID="{5AB008E7-EDD1-4546-BE74-3BF393D1586C}" presName="nodeFollowingNodes" presStyleLbl="node1" presStyleIdx="7" presStyleCnt="12" custScaleX="208015" custScaleY="119314" custRadScaleRad="99927" custRadScaleInc="102880">
        <dgm:presLayoutVars>
          <dgm:bulletEnabled val="1"/>
        </dgm:presLayoutVars>
      </dgm:prSet>
      <dgm:spPr/>
    </dgm:pt>
    <dgm:pt modelId="{EE987EB4-F268-40AC-B7A4-A644BAC3C84C}" type="pres">
      <dgm:prSet presAssocID="{926F2012-A641-4AC7-97F3-69728504C7C1}" presName="nodeFollowingNodes" presStyleLbl="node1" presStyleIdx="8" presStyleCnt="12" custScaleX="208015" custScaleY="119314" custRadScaleRad="113430" custRadScaleInc="71929">
        <dgm:presLayoutVars>
          <dgm:bulletEnabled val="1"/>
        </dgm:presLayoutVars>
      </dgm:prSet>
      <dgm:spPr/>
    </dgm:pt>
    <dgm:pt modelId="{B763C2D7-9804-462B-8608-EEFF513EC237}" type="pres">
      <dgm:prSet presAssocID="{6250F3C9-7094-47D1-96AE-82AD7C7650A4}" presName="nodeFollowingNodes" presStyleLbl="node1" presStyleIdx="9" presStyleCnt="12" custScaleX="208015" custScaleY="119314" custRadScaleRad="118576" custRadScaleInc="27052">
        <dgm:presLayoutVars>
          <dgm:bulletEnabled val="1"/>
        </dgm:presLayoutVars>
      </dgm:prSet>
      <dgm:spPr/>
    </dgm:pt>
    <dgm:pt modelId="{EF65331D-5DB7-4BAB-8DC6-030B0D136F30}" type="pres">
      <dgm:prSet presAssocID="{77621FAF-086B-4032-946D-753C5F39E55D}" presName="nodeFollowingNodes" presStyleLbl="node1" presStyleIdx="10" presStyleCnt="12" custScaleX="208015" custScaleY="119314" custRadScaleRad="104990" custRadScaleInc="-610">
        <dgm:presLayoutVars>
          <dgm:bulletEnabled val="1"/>
        </dgm:presLayoutVars>
      </dgm:prSet>
      <dgm:spPr/>
    </dgm:pt>
    <dgm:pt modelId="{DEE0FA95-AD42-429E-AA64-35E7996B605D}" type="pres">
      <dgm:prSet presAssocID="{8F04E5D7-B3E1-4618-9E1E-913B22D8663C}" presName="nodeFollowingNodes" presStyleLbl="node1" presStyleIdx="11" presStyleCnt="12" custScaleX="230754" custScaleY="119314" custRadScaleRad="101634" custRadScaleInc="-13199">
        <dgm:presLayoutVars>
          <dgm:bulletEnabled val="1"/>
        </dgm:presLayoutVars>
      </dgm:prSet>
      <dgm:spPr/>
    </dgm:pt>
  </dgm:ptLst>
  <dgm:cxnLst>
    <dgm:cxn modelId="{6F11832B-36E5-4156-8763-1A1C0C1F2E6D}" srcId="{C5259889-3883-4363-851F-6745AB49D277}" destId="{ECDB691D-F9E1-488F-9881-3C93F8C3F20C}" srcOrd="2" destOrd="0" parTransId="{05723429-A0E8-499F-8883-6BC327F596F5}" sibTransId="{5B400533-DD68-4A43-BBCB-1F645FAF72B8}"/>
    <dgm:cxn modelId="{12B0B05D-0B6F-433E-ACD6-540732B67A2E}" type="presOf" srcId="{3F955F15-EE44-4740-AEE0-92F95C4B501F}" destId="{1AD81A74-FB7C-4445-A784-EA6A176F510D}" srcOrd="0" destOrd="0" presId="urn:microsoft.com/office/officeart/2005/8/layout/cycle3"/>
    <dgm:cxn modelId="{92B65869-3BC4-4247-8DF6-87D87062B176}" srcId="{C5259889-3883-4363-851F-6745AB49D277}" destId="{265EDB93-70BA-4087-B689-64931B1A6646}" srcOrd="0" destOrd="0" parTransId="{F4FA22C1-9878-412A-8E83-D5164881BB35}" sibTransId="{90FC2922-9AC9-4FA9-AAD6-744325B87504}"/>
    <dgm:cxn modelId="{C8FD194A-85AE-4B0E-A4B9-CDB0068CD7E3}" type="presOf" srcId="{E0428968-97FB-48D6-9128-9FB696D3E90A}" destId="{63D2B765-518E-4ED6-B6F2-3B1E064BF686}" srcOrd="0" destOrd="0" presId="urn:microsoft.com/office/officeart/2005/8/layout/cycle3"/>
    <dgm:cxn modelId="{AA38574A-F6F2-4114-A3E6-9B5F8E29E8F1}" type="presOf" srcId="{77621FAF-086B-4032-946D-753C5F39E55D}" destId="{EF65331D-5DB7-4BAB-8DC6-030B0D136F30}" srcOrd="0" destOrd="0" presId="urn:microsoft.com/office/officeart/2005/8/layout/cycle3"/>
    <dgm:cxn modelId="{0DC4506B-6841-47E6-84EB-9CDEAB8E1844}" srcId="{C5259889-3883-4363-851F-6745AB49D277}" destId="{5B66387D-A652-4869-B1AD-3B3B6FF06991}" srcOrd="4" destOrd="0" parTransId="{F4A18702-4D6D-4560-92B4-D09C986F3783}" sibTransId="{601D8346-37B3-4B6A-A8E8-6695AE6358A7}"/>
    <dgm:cxn modelId="{248E0A6D-138E-4E4D-B8F5-6C3D2B5B67C4}" srcId="{C5259889-3883-4363-851F-6745AB49D277}" destId="{E0428968-97FB-48D6-9128-9FB696D3E90A}" srcOrd="6" destOrd="0" parTransId="{5A701F3F-CE52-4D10-9FA2-BB13B1EA77A5}" sibTransId="{D205EC2B-31E4-415C-9DFE-64FBCB015AF3}"/>
    <dgm:cxn modelId="{7EBB6F52-6E92-4F39-AD88-847DBE4EC9F1}" type="presOf" srcId="{C5259889-3883-4363-851F-6745AB49D277}" destId="{B951DE4E-93A6-484A-AA3D-9E8C34149CE0}" srcOrd="0" destOrd="0" presId="urn:microsoft.com/office/officeart/2005/8/layout/cycle3"/>
    <dgm:cxn modelId="{21119355-B07C-4916-A0FD-73F716A06507}" type="presOf" srcId="{F2D1CCD8-805D-418E-9D85-6052C4CDB401}" destId="{D1D4B07F-139D-403B-B771-8BB543DC6080}" srcOrd="0" destOrd="0" presId="urn:microsoft.com/office/officeart/2005/8/layout/cycle3"/>
    <dgm:cxn modelId="{A47E8C80-FDBD-447D-8989-191491A128E7}" type="presOf" srcId="{6250F3C9-7094-47D1-96AE-82AD7C7650A4}" destId="{B763C2D7-9804-462B-8608-EEFF513EC237}" srcOrd="0" destOrd="0" presId="urn:microsoft.com/office/officeart/2005/8/layout/cycle3"/>
    <dgm:cxn modelId="{15391B84-51E0-4D46-9897-DB7C588CDD9F}" type="presOf" srcId="{265EDB93-70BA-4087-B689-64931B1A6646}" destId="{62242F15-EDD2-4AEC-8085-0DCBDF624B58}" srcOrd="0" destOrd="0" presId="urn:microsoft.com/office/officeart/2005/8/layout/cycle3"/>
    <dgm:cxn modelId="{D68A6F8B-0ADE-48CB-9DD0-B3E74E390325}" srcId="{C5259889-3883-4363-851F-6745AB49D277}" destId="{926F2012-A641-4AC7-97F3-69728504C7C1}" srcOrd="8" destOrd="0" parTransId="{C257D7C7-1F86-4761-8974-8756EA4996A6}" sibTransId="{16EB9B32-1CFD-43C1-BDFC-60638E647EEE}"/>
    <dgm:cxn modelId="{AD228E96-7633-4B42-A535-57170B93A129}" srcId="{C5259889-3883-4363-851F-6745AB49D277}" destId="{F5F53CF6-75AA-4A2B-B89E-2A6E1C345B2F}" srcOrd="1" destOrd="0" parTransId="{7EE6CF59-CA8B-49D6-9080-A80722AF42B5}" sibTransId="{1716788A-6F13-47D8-A41F-AA99B8BFC0EC}"/>
    <dgm:cxn modelId="{3A944497-2E25-450A-BFF4-06DA9D4B490E}" srcId="{C5259889-3883-4363-851F-6745AB49D277}" destId="{F2D1CCD8-805D-418E-9D85-6052C4CDB401}" srcOrd="3" destOrd="0" parTransId="{C5855823-B9FA-4051-A607-6D8325B6406B}" sibTransId="{8894D754-B835-4FF9-A5F5-091E55835B55}"/>
    <dgm:cxn modelId="{FFEE8FA3-5D58-4ED5-ADC1-97CCA5DCB190}" type="presOf" srcId="{90FC2922-9AC9-4FA9-AAD6-744325B87504}" destId="{C8245C8A-5629-4AE1-B0B6-D7958142C4CB}" srcOrd="0" destOrd="0" presId="urn:microsoft.com/office/officeart/2005/8/layout/cycle3"/>
    <dgm:cxn modelId="{2785CCA5-F1A3-41F8-8D89-3B5C65975300}" srcId="{C5259889-3883-4363-851F-6745AB49D277}" destId="{77621FAF-086B-4032-946D-753C5F39E55D}" srcOrd="10" destOrd="0" parTransId="{C0AC9B3F-E519-4DE4-8BB8-87F00E4760C3}" sibTransId="{0A32645C-A6B8-4FFC-8AC3-608B47108D50}"/>
    <dgm:cxn modelId="{B60B81A7-1949-4C2F-98E4-1BCA8F701531}" type="presOf" srcId="{8F04E5D7-B3E1-4618-9E1E-913B22D8663C}" destId="{DEE0FA95-AD42-429E-AA64-35E7996B605D}" srcOrd="0" destOrd="0" presId="urn:microsoft.com/office/officeart/2005/8/layout/cycle3"/>
    <dgm:cxn modelId="{640B9BAB-01EB-4C2C-A2E2-9FD0C45F75AD}" srcId="{C5259889-3883-4363-851F-6745AB49D277}" destId="{6250F3C9-7094-47D1-96AE-82AD7C7650A4}" srcOrd="9" destOrd="0" parTransId="{D05DDB77-872F-4670-B139-654C8B8979F3}" sibTransId="{7616A745-872D-442F-B676-FB2A7215F1ED}"/>
    <dgm:cxn modelId="{483D7EB0-BFEA-4BEB-8222-24A45CE534CE}" type="presOf" srcId="{5AB008E7-EDD1-4546-BE74-3BF393D1586C}" destId="{0CD1C81F-757B-4CE6-ADAF-A3A17F635D7F}" srcOrd="0" destOrd="0" presId="urn:microsoft.com/office/officeart/2005/8/layout/cycle3"/>
    <dgm:cxn modelId="{548558B5-E297-4642-8F24-6AC995FC4432}" type="presOf" srcId="{F5F53CF6-75AA-4A2B-B89E-2A6E1C345B2F}" destId="{DDAA0BF4-1900-4F41-BC58-797414E1D099}" srcOrd="0" destOrd="0" presId="urn:microsoft.com/office/officeart/2005/8/layout/cycle3"/>
    <dgm:cxn modelId="{9230AFB7-4A99-4E81-867E-979D024F51F2}" type="presOf" srcId="{5B66387D-A652-4869-B1AD-3B3B6FF06991}" destId="{F33A3A68-CD32-4CFF-A8A6-4FC6ED60E742}" srcOrd="0" destOrd="0" presId="urn:microsoft.com/office/officeart/2005/8/layout/cycle3"/>
    <dgm:cxn modelId="{3D21FDBE-3606-43F9-866F-445BCDB205D5}" srcId="{C5259889-3883-4363-851F-6745AB49D277}" destId="{8F04E5D7-B3E1-4618-9E1E-913B22D8663C}" srcOrd="11" destOrd="0" parTransId="{DD366318-507E-478A-9051-419F6976A2D1}" sibTransId="{11EC5FEB-2808-4732-A187-718D520D3250}"/>
    <dgm:cxn modelId="{2BA599CA-63DC-44EE-887E-38897BB1D790}" srcId="{C5259889-3883-4363-851F-6745AB49D277}" destId="{5AB008E7-EDD1-4546-BE74-3BF393D1586C}" srcOrd="7" destOrd="0" parTransId="{87172502-3AF4-40C4-8FD8-9CE873937027}" sibTransId="{0FEDBAFC-7565-449D-BCE2-517C4F67DBD8}"/>
    <dgm:cxn modelId="{436A1CE3-513E-49D3-9C7C-0CEBC62F0494}" srcId="{C5259889-3883-4363-851F-6745AB49D277}" destId="{3F955F15-EE44-4740-AEE0-92F95C4B501F}" srcOrd="5" destOrd="0" parTransId="{6286D44E-2F4B-4FCD-9FBB-EFCFA2BBEAF5}" sibTransId="{817F27C3-33E5-4202-BB9C-1ADEE4A8C63D}"/>
    <dgm:cxn modelId="{8C8B02F1-CF50-4315-9133-69CF03593F8D}" type="presOf" srcId="{926F2012-A641-4AC7-97F3-69728504C7C1}" destId="{EE987EB4-F268-40AC-B7A4-A644BAC3C84C}" srcOrd="0" destOrd="0" presId="urn:microsoft.com/office/officeart/2005/8/layout/cycle3"/>
    <dgm:cxn modelId="{4EE08CF8-EE1A-4827-96D8-D3080AD158AF}" type="presOf" srcId="{ECDB691D-F9E1-488F-9881-3C93F8C3F20C}" destId="{32434E38-2F87-49FA-A80B-633068B68B7C}" srcOrd="0" destOrd="0" presId="urn:microsoft.com/office/officeart/2005/8/layout/cycle3"/>
    <dgm:cxn modelId="{F9B401AB-0AF0-45F7-8DF2-158F68EE29D1}" type="presParOf" srcId="{B951DE4E-93A6-484A-AA3D-9E8C34149CE0}" destId="{15E32339-2890-4138-BBAD-B5B1CA3D4141}" srcOrd="0" destOrd="0" presId="urn:microsoft.com/office/officeart/2005/8/layout/cycle3"/>
    <dgm:cxn modelId="{753D585D-0775-4827-8E35-183B94CB23C2}" type="presParOf" srcId="{15E32339-2890-4138-BBAD-B5B1CA3D4141}" destId="{62242F15-EDD2-4AEC-8085-0DCBDF624B58}" srcOrd="0" destOrd="0" presId="urn:microsoft.com/office/officeart/2005/8/layout/cycle3"/>
    <dgm:cxn modelId="{08742D22-CE67-47C4-9B5D-18D9DEFD1260}" type="presParOf" srcId="{15E32339-2890-4138-BBAD-B5B1CA3D4141}" destId="{C8245C8A-5629-4AE1-B0B6-D7958142C4CB}" srcOrd="1" destOrd="0" presId="urn:microsoft.com/office/officeart/2005/8/layout/cycle3"/>
    <dgm:cxn modelId="{12BF31F9-E862-4B45-93FD-D43593F058F8}" type="presParOf" srcId="{15E32339-2890-4138-BBAD-B5B1CA3D4141}" destId="{DDAA0BF4-1900-4F41-BC58-797414E1D099}" srcOrd="2" destOrd="0" presId="urn:microsoft.com/office/officeart/2005/8/layout/cycle3"/>
    <dgm:cxn modelId="{4B3B3ECB-AF6D-4298-BC50-3BE76C2BFD27}" type="presParOf" srcId="{15E32339-2890-4138-BBAD-B5B1CA3D4141}" destId="{32434E38-2F87-49FA-A80B-633068B68B7C}" srcOrd="3" destOrd="0" presId="urn:microsoft.com/office/officeart/2005/8/layout/cycle3"/>
    <dgm:cxn modelId="{4CE00EEE-E7FC-4197-BAA8-BD433CA7E15D}" type="presParOf" srcId="{15E32339-2890-4138-BBAD-B5B1CA3D4141}" destId="{D1D4B07F-139D-403B-B771-8BB543DC6080}" srcOrd="4" destOrd="0" presId="urn:microsoft.com/office/officeart/2005/8/layout/cycle3"/>
    <dgm:cxn modelId="{CE07902F-D0EA-4492-8F7C-39F07591C3C2}" type="presParOf" srcId="{15E32339-2890-4138-BBAD-B5B1CA3D4141}" destId="{F33A3A68-CD32-4CFF-A8A6-4FC6ED60E742}" srcOrd="5" destOrd="0" presId="urn:microsoft.com/office/officeart/2005/8/layout/cycle3"/>
    <dgm:cxn modelId="{CE91A76F-8BD5-414D-A2C2-4F3BE6EEF4C1}" type="presParOf" srcId="{15E32339-2890-4138-BBAD-B5B1CA3D4141}" destId="{1AD81A74-FB7C-4445-A784-EA6A176F510D}" srcOrd="6" destOrd="0" presId="urn:microsoft.com/office/officeart/2005/8/layout/cycle3"/>
    <dgm:cxn modelId="{A9E70F0D-D7B9-42F7-B46D-0622812A2CA4}" type="presParOf" srcId="{15E32339-2890-4138-BBAD-B5B1CA3D4141}" destId="{63D2B765-518E-4ED6-B6F2-3B1E064BF686}" srcOrd="7" destOrd="0" presId="urn:microsoft.com/office/officeart/2005/8/layout/cycle3"/>
    <dgm:cxn modelId="{F06A61C2-0099-4B71-A782-47A2C0E42F07}" type="presParOf" srcId="{15E32339-2890-4138-BBAD-B5B1CA3D4141}" destId="{0CD1C81F-757B-4CE6-ADAF-A3A17F635D7F}" srcOrd="8" destOrd="0" presId="urn:microsoft.com/office/officeart/2005/8/layout/cycle3"/>
    <dgm:cxn modelId="{52A6C446-9EF3-4D60-BDC9-462970C3A24E}" type="presParOf" srcId="{15E32339-2890-4138-BBAD-B5B1CA3D4141}" destId="{EE987EB4-F268-40AC-B7A4-A644BAC3C84C}" srcOrd="9" destOrd="0" presId="urn:microsoft.com/office/officeart/2005/8/layout/cycle3"/>
    <dgm:cxn modelId="{5F279629-1359-4BD8-B8DB-837AD2AEA145}" type="presParOf" srcId="{15E32339-2890-4138-BBAD-B5B1CA3D4141}" destId="{B763C2D7-9804-462B-8608-EEFF513EC237}" srcOrd="10" destOrd="0" presId="urn:microsoft.com/office/officeart/2005/8/layout/cycle3"/>
    <dgm:cxn modelId="{133E3801-15E9-41AD-A239-F34BFECFBC58}" type="presParOf" srcId="{15E32339-2890-4138-BBAD-B5B1CA3D4141}" destId="{EF65331D-5DB7-4BAB-8DC6-030B0D136F30}" srcOrd="11" destOrd="0" presId="urn:microsoft.com/office/officeart/2005/8/layout/cycle3"/>
    <dgm:cxn modelId="{C8E50B9F-8D6B-42FE-93AD-9592034C3279}" type="presParOf" srcId="{15E32339-2890-4138-BBAD-B5B1CA3D4141}" destId="{DEE0FA95-AD42-429E-AA64-35E7996B605D}" srcOrd="12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DAB1A-E0B3-41CD-9859-C80B4E9F7CD1}">
      <dsp:nvSpPr>
        <dsp:cNvPr id="0" name=""/>
        <dsp:cNvSpPr/>
      </dsp:nvSpPr>
      <dsp:spPr>
        <a:xfrm>
          <a:off x="0" y="1645"/>
          <a:ext cx="5732849" cy="1236178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baseline="30000" dirty="0">
              <a:latin typeface="Century Gothic" panose="020B0502020202020204" pitchFamily="34" charset="0"/>
            </a:rPr>
            <a:t>D-Style Fears: </a:t>
          </a:r>
          <a:endParaRPr lang="en-NZ" sz="5400" kern="1200" dirty="0">
            <a:latin typeface="Century Gothic" panose="020B0502020202020204" pitchFamily="34" charset="0"/>
          </a:endParaRPr>
        </a:p>
      </dsp:txBody>
      <dsp:txXfrm>
        <a:off x="60345" y="61990"/>
        <a:ext cx="5612159" cy="1115488"/>
      </dsp:txXfrm>
    </dsp:sp>
    <dsp:sp modelId="{6921952E-26F3-44FB-92DA-C93E93E48F08}">
      <dsp:nvSpPr>
        <dsp:cNvPr id="0" name=""/>
        <dsp:cNvSpPr/>
      </dsp:nvSpPr>
      <dsp:spPr>
        <a:xfrm>
          <a:off x="0" y="1239469"/>
          <a:ext cx="5732849" cy="2602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018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NZ" sz="2400" kern="1200" baseline="0" dirty="0">
            <a:solidFill>
              <a:schemeClr val="bg2">
                <a:lumMod val="10000"/>
              </a:schemeClr>
            </a:solidFill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Losing control</a:t>
          </a:r>
          <a:endParaRPr lang="en-NZ" sz="2400" kern="1200" baseline="0" dirty="0">
            <a:solidFill>
              <a:schemeClr val="bg2">
                <a:lumMod val="10000"/>
              </a:schemeClr>
            </a:solidFill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Failure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Being taken advantage of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Been seen as vulnerable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sp:txBody>
      <dsp:txXfrm>
        <a:off x="0" y="1239469"/>
        <a:ext cx="5732849" cy="2602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0C075-99CB-465E-937C-1A126B6B345D}">
      <dsp:nvSpPr>
        <dsp:cNvPr id="0" name=""/>
        <dsp:cNvSpPr/>
      </dsp:nvSpPr>
      <dsp:spPr>
        <a:xfrm>
          <a:off x="0" y="2780"/>
          <a:ext cx="6487515" cy="101476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baseline="30000" dirty="0">
              <a:latin typeface="Century Gothic" panose="020B0502020202020204" pitchFamily="34" charset="0"/>
            </a:rPr>
            <a:t>I-Style Fears: </a:t>
          </a:r>
          <a:endParaRPr lang="en-NZ" sz="4800" kern="1200" dirty="0">
            <a:latin typeface="Century Gothic" panose="020B0502020202020204" pitchFamily="34" charset="0"/>
          </a:endParaRPr>
        </a:p>
      </dsp:txBody>
      <dsp:txXfrm>
        <a:off x="49537" y="52317"/>
        <a:ext cx="6388441" cy="915686"/>
      </dsp:txXfrm>
    </dsp:sp>
    <dsp:sp modelId="{B725D788-557F-4231-8A6D-22E0512540FD}">
      <dsp:nvSpPr>
        <dsp:cNvPr id="0" name=""/>
        <dsp:cNvSpPr/>
      </dsp:nvSpPr>
      <dsp:spPr>
        <a:xfrm>
          <a:off x="0" y="1017540"/>
          <a:ext cx="6487515" cy="2800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979" tIns="35560" rIns="199136" bIns="3556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NZ" sz="2800" kern="1200" dirty="0">
            <a:solidFill>
              <a:schemeClr val="bg2">
                <a:lumMod val="10000"/>
              </a:schemeClr>
            </a:solidFill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Social rejection (being ignored)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Participating in conflict situations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Loss of influence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Becoming insignificant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Disapproval from others or not being liked</a:t>
          </a:r>
          <a:b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</a:b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sp:txBody>
      <dsp:txXfrm>
        <a:off x="0" y="1017540"/>
        <a:ext cx="6487515" cy="28007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E34D7-F2D8-40E1-BE9B-1856DF57BF8A}">
      <dsp:nvSpPr>
        <dsp:cNvPr id="0" name=""/>
        <dsp:cNvSpPr/>
      </dsp:nvSpPr>
      <dsp:spPr>
        <a:xfrm>
          <a:off x="0" y="305648"/>
          <a:ext cx="5668840" cy="1330875"/>
        </a:xfrm>
        <a:prstGeom prst="roundRect">
          <a:avLst/>
        </a:prstGeom>
        <a:solidFill>
          <a:srgbClr val="00A4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baseline="30000" dirty="0">
              <a:latin typeface="Century Gothic" panose="020B0502020202020204" pitchFamily="34" charset="0"/>
            </a:rPr>
            <a:t>S-Style Fears: </a:t>
          </a:r>
          <a:endParaRPr lang="en-NZ" sz="5400" kern="1200" dirty="0">
            <a:latin typeface="Century Gothic" panose="020B0502020202020204" pitchFamily="34" charset="0"/>
          </a:endParaRPr>
        </a:p>
      </dsp:txBody>
      <dsp:txXfrm>
        <a:off x="64968" y="370616"/>
        <a:ext cx="5538904" cy="1200939"/>
      </dsp:txXfrm>
    </dsp:sp>
    <dsp:sp modelId="{5A3B1B3E-1EB4-4896-8A24-16B2E042B7E7}">
      <dsp:nvSpPr>
        <dsp:cNvPr id="0" name=""/>
        <dsp:cNvSpPr/>
      </dsp:nvSpPr>
      <dsp:spPr>
        <a:xfrm>
          <a:off x="0" y="1636523"/>
          <a:ext cx="5668840" cy="2287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986" tIns="30480" rIns="170688" bIns="30480" numCol="1" spcCol="1270" anchor="t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NZ" sz="3500" kern="120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Loss of stability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Unplanned change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Offending others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Feeling used or losing face</a:t>
          </a:r>
          <a:endParaRPr lang="en-NZ" sz="32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sp:txBody>
      <dsp:txXfrm>
        <a:off x="0" y="1636523"/>
        <a:ext cx="5668840" cy="22873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715BB-954C-47E9-8BCE-4EC0B79E5AED}">
      <dsp:nvSpPr>
        <dsp:cNvPr id="0" name=""/>
        <dsp:cNvSpPr/>
      </dsp:nvSpPr>
      <dsp:spPr>
        <a:xfrm>
          <a:off x="0" y="271948"/>
          <a:ext cx="6071177" cy="1330875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baseline="30000" dirty="0">
              <a:latin typeface="Century Gothic" panose="020B0502020202020204" pitchFamily="34" charset="0"/>
            </a:rPr>
            <a:t>C-Style Fears: </a:t>
          </a:r>
          <a:endParaRPr lang="en-NZ" sz="5400" kern="1200" dirty="0">
            <a:latin typeface="Century Gothic" panose="020B0502020202020204" pitchFamily="34" charset="0"/>
          </a:endParaRPr>
        </a:p>
      </dsp:txBody>
      <dsp:txXfrm>
        <a:off x="64968" y="336916"/>
        <a:ext cx="5941241" cy="1200939"/>
      </dsp:txXfrm>
    </dsp:sp>
    <dsp:sp modelId="{DCF11D4E-0EEE-42E7-8894-61E93D011827}">
      <dsp:nvSpPr>
        <dsp:cNvPr id="0" name=""/>
        <dsp:cNvSpPr/>
      </dsp:nvSpPr>
      <dsp:spPr>
        <a:xfrm>
          <a:off x="0" y="1602823"/>
          <a:ext cx="6071177" cy="2489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760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Criticism of their work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Making mistakes or being wrong</a:t>
          </a:r>
          <a:endParaRPr lang="en-NZ" sz="2400" b="0" kern="1200" baseline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Disorganisation</a:t>
          </a:r>
          <a:endParaRPr lang="en-NZ" sz="2400" b="0" kern="1200" baseline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 dirty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Participating in conflict situations</a:t>
          </a:r>
          <a:endParaRPr lang="en-NZ" sz="2400" b="0" kern="1200" baseline="0" dirty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kern="1200" baseline="0">
              <a:solidFill>
                <a:schemeClr val="bg2">
                  <a:lumMod val="10000"/>
                </a:schemeClr>
              </a:solidFill>
              <a:latin typeface="Century Gothic" panose="020B0502020202020204" pitchFamily="34" charset="0"/>
            </a:rPr>
            <a:t>Lack of information or instructions</a:t>
          </a:r>
          <a:endParaRPr lang="en-NZ" sz="2400" b="0" kern="1200" baseline="0">
            <a:solidFill>
              <a:schemeClr val="bg2">
                <a:lumMod val="10000"/>
              </a:schemeClr>
            </a:solidFill>
            <a:latin typeface="Century Gothic" panose="020B0502020202020204" pitchFamily="34" charset="0"/>
          </a:endParaRPr>
        </a:p>
      </dsp:txBody>
      <dsp:txXfrm>
        <a:off x="0" y="1602823"/>
        <a:ext cx="6071177" cy="2489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45C8A-5629-4AE1-B0B6-D7958142C4CB}">
      <dsp:nvSpPr>
        <dsp:cNvPr id="0" name=""/>
        <dsp:cNvSpPr/>
      </dsp:nvSpPr>
      <dsp:spPr>
        <a:xfrm>
          <a:off x="1008140" y="-281302"/>
          <a:ext cx="5737880" cy="5737880"/>
        </a:xfrm>
        <a:prstGeom prst="circularArrow">
          <a:avLst>
            <a:gd name="adj1" fmla="val 5544"/>
            <a:gd name="adj2" fmla="val 330680"/>
            <a:gd name="adj3" fmla="val 13924378"/>
            <a:gd name="adj4" fmla="val 17296264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42F15-EDD2-4AEC-8085-0DCBDF624B58}">
      <dsp:nvSpPr>
        <dsp:cNvPr id="0" name=""/>
        <dsp:cNvSpPr/>
      </dsp:nvSpPr>
      <dsp:spPr>
        <a:xfrm>
          <a:off x="4104457" y="324508"/>
          <a:ext cx="2512877" cy="683612"/>
        </a:xfrm>
        <a:prstGeom prst="roundRect">
          <a:avLst/>
        </a:prstGeom>
        <a:solidFill>
          <a:srgbClr val="CC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DC – challenge, results, accuracy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Independence, personal accomplishment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Failure to achieve to their own standards</a:t>
          </a:r>
        </a:p>
      </dsp:txBody>
      <dsp:txXfrm>
        <a:off x="4137828" y="357879"/>
        <a:ext cx="2446135" cy="616870"/>
      </dsp:txXfrm>
    </dsp:sp>
    <dsp:sp modelId="{DDAA0BF4-1900-4F41-BC58-797414E1D099}">
      <dsp:nvSpPr>
        <dsp:cNvPr id="0" name=""/>
        <dsp:cNvSpPr/>
      </dsp:nvSpPr>
      <dsp:spPr>
        <a:xfrm>
          <a:off x="4896540" y="1152137"/>
          <a:ext cx="2383653" cy="683612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D – results, action, challenge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Bottom-line results, victory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Being taken advantage of or appearing weak</a:t>
          </a:r>
        </a:p>
      </dsp:txBody>
      <dsp:txXfrm>
        <a:off x="4929911" y="1185508"/>
        <a:ext cx="2316911" cy="616870"/>
      </dsp:txXfrm>
    </dsp:sp>
    <dsp:sp modelId="{32434E38-2F87-49FA-A80B-633068B68B7C}">
      <dsp:nvSpPr>
        <dsp:cNvPr id="0" name=""/>
        <dsp:cNvSpPr/>
      </dsp:nvSpPr>
      <dsp:spPr>
        <a:xfrm>
          <a:off x="5465218" y="2016224"/>
          <a:ext cx="2383653" cy="683612"/>
        </a:xfrm>
        <a:prstGeom prst="roundRect">
          <a:avLst/>
        </a:prstGeom>
        <a:solidFill>
          <a:srgbClr val="FF6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DI – action, results, enthusiasm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Quick action, new opportunities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Loss of power</a:t>
          </a:r>
        </a:p>
      </dsp:txBody>
      <dsp:txXfrm>
        <a:off x="5498589" y="2049595"/>
        <a:ext cx="2316911" cy="616870"/>
      </dsp:txXfrm>
    </dsp:sp>
    <dsp:sp modelId="{D1D4B07F-139D-403B-B771-8BB543DC6080}">
      <dsp:nvSpPr>
        <dsp:cNvPr id="0" name=""/>
        <dsp:cNvSpPr/>
      </dsp:nvSpPr>
      <dsp:spPr>
        <a:xfrm>
          <a:off x="5465218" y="2880335"/>
          <a:ext cx="2383653" cy="683612"/>
        </a:xfrm>
        <a:prstGeom prst="roundRect">
          <a:avLst/>
        </a:prstGeom>
        <a:solidFill>
          <a:srgbClr val="FFCC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ID – action, enthusiasm, results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Exciting breakthroughs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Fixed environments, loss of approval or attention</a:t>
          </a:r>
        </a:p>
      </dsp:txBody>
      <dsp:txXfrm>
        <a:off x="5498589" y="2913706"/>
        <a:ext cx="2316911" cy="616870"/>
      </dsp:txXfrm>
    </dsp:sp>
    <dsp:sp modelId="{F33A3A68-CD32-4CFF-A8A6-4FC6ED60E742}">
      <dsp:nvSpPr>
        <dsp:cNvPr id="0" name=""/>
        <dsp:cNvSpPr/>
      </dsp:nvSpPr>
      <dsp:spPr>
        <a:xfrm>
          <a:off x="4968520" y="3707949"/>
          <a:ext cx="2383653" cy="683612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I – enthusiasm, action, collaboration</a:t>
          </a:r>
          <a:b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Goals: Popularity, approval, excitement</a:t>
          </a:r>
          <a:b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Fears: Rejection, not being heard</a:t>
          </a:r>
        </a:p>
      </dsp:txBody>
      <dsp:txXfrm>
        <a:off x="5001891" y="3741320"/>
        <a:ext cx="2316911" cy="616870"/>
      </dsp:txXfrm>
    </dsp:sp>
    <dsp:sp modelId="{1AD81A74-FB7C-4445-A784-EA6A176F510D}">
      <dsp:nvSpPr>
        <dsp:cNvPr id="0" name=""/>
        <dsp:cNvSpPr/>
      </dsp:nvSpPr>
      <dsp:spPr>
        <a:xfrm>
          <a:off x="4169080" y="4536513"/>
          <a:ext cx="2383653" cy="683612"/>
        </a:xfrm>
        <a:prstGeom prst="roundRect">
          <a:avLst/>
        </a:prstGeom>
        <a:solidFill>
          <a:srgbClr val="CCFF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IS – collaboration, enthusiasm, support</a:t>
          </a:r>
          <a:b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Goals: Friendship</a:t>
          </a:r>
          <a:b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</a:br>
          <a:r>
            <a:rPr lang="en-NZ" sz="900" b="1" kern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rPr>
            <a:t>Fears: Pressuring others, being disliked</a:t>
          </a:r>
        </a:p>
      </dsp:txBody>
      <dsp:txXfrm>
        <a:off x="4202451" y="4569884"/>
        <a:ext cx="2316911" cy="616870"/>
      </dsp:txXfrm>
    </dsp:sp>
    <dsp:sp modelId="{63D2B765-518E-4ED6-B6F2-3B1E064BF686}">
      <dsp:nvSpPr>
        <dsp:cNvPr id="0" name=""/>
        <dsp:cNvSpPr/>
      </dsp:nvSpPr>
      <dsp:spPr>
        <a:xfrm>
          <a:off x="1080116" y="4564136"/>
          <a:ext cx="2677165" cy="683612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SI – collaboration, support, enthusiasm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Acceptance, close relationships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Being forced to pressure others, facing aggression</a:t>
          </a:r>
        </a:p>
      </dsp:txBody>
      <dsp:txXfrm>
        <a:off x="1113487" y="4597507"/>
        <a:ext cx="2610423" cy="616870"/>
      </dsp:txXfrm>
    </dsp:sp>
    <dsp:sp modelId="{0CD1C81F-757B-4CE6-ADAF-A3A17F635D7F}">
      <dsp:nvSpPr>
        <dsp:cNvPr id="0" name=""/>
        <dsp:cNvSpPr/>
      </dsp:nvSpPr>
      <dsp:spPr>
        <a:xfrm>
          <a:off x="648069" y="3672413"/>
          <a:ext cx="2383653" cy="683612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S – support, stability, collaboration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Harmony, stability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Letting people down, rapid change</a:t>
          </a:r>
        </a:p>
      </dsp:txBody>
      <dsp:txXfrm>
        <a:off x="681440" y="3705784"/>
        <a:ext cx="2316911" cy="616870"/>
      </dsp:txXfrm>
    </dsp:sp>
    <dsp:sp modelId="{EE987EB4-F268-40AC-B7A4-A644BAC3C84C}">
      <dsp:nvSpPr>
        <dsp:cNvPr id="0" name=""/>
        <dsp:cNvSpPr/>
      </dsp:nvSpPr>
      <dsp:spPr>
        <a:xfrm>
          <a:off x="0" y="2880326"/>
          <a:ext cx="2383653" cy="683612"/>
        </a:xfrm>
        <a:prstGeom prst="roundRect">
          <a:avLst/>
        </a:prstGeom>
        <a:solidFill>
          <a:srgbClr val="00CC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SC – stability, support, accuracy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Calm environments, fixed objectives, steady progress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Time pressure, uncertainty, chaos</a:t>
          </a:r>
        </a:p>
      </dsp:txBody>
      <dsp:txXfrm>
        <a:off x="33371" y="2913697"/>
        <a:ext cx="2316911" cy="616870"/>
      </dsp:txXfrm>
    </dsp:sp>
    <dsp:sp modelId="{B763C2D7-9804-462B-8608-EEFF513EC237}">
      <dsp:nvSpPr>
        <dsp:cNvPr id="0" name=""/>
        <dsp:cNvSpPr/>
      </dsp:nvSpPr>
      <dsp:spPr>
        <a:xfrm>
          <a:off x="0" y="2016226"/>
          <a:ext cx="2383653" cy="683612"/>
        </a:xfrm>
        <a:prstGeom prst="roundRect">
          <a:avLst/>
        </a:prstGeom>
        <a:solidFill>
          <a:srgbClr val="33CC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CS – stability, accuracy, support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Stability, reliable outcomes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Emotionally charged situations, ambiguity</a:t>
          </a:r>
        </a:p>
      </dsp:txBody>
      <dsp:txXfrm>
        <a:off x="33371" y="2049597"/>
        <a:ext cx="2316911" cy="616870"/>
      </dsp:txXfrm>
    </dsp:sp>
    <dsp:sp modelId="{EF65331D-5DB7-4BAB-8DC6-030B0D136F30}">
      <dsp:nvSpPr>
        <dsp:cNvPr id="0" name=""/>
        <dsp:cNvSpPr/>
      </dsp:nvSpPr>
      <dsp:spPr>
        <a:xfrm>
          <a:off x="504051" y="1116584"/>
          <a:ext cx="2383653" cy="683612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C – accuracy, stability, challenge</a:t>
          </a:r>
          <a:br>
            <a:rPr lang="en-NZ" sz="900" b="1" kern="1200" dirty="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Goals:  Accuracy, objective processes</a:t>
          </a:r>
          <a:br>
            <a:rPr lang="en-NZ" sz="900" b="1" kern="1200" dirty="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Fears: Being wrong, strong displays of emotion</a:t>
          </a:r>
        </a:p>
      </dsp:txBody>
      <dsp:txXfrm>
        <a:off x="537422" y="1149955"/>
        <a:ext cx="2316911" cy="616870"/>
      </dsp:txXfrm>
    </dsp:sp>
    <dsp:sp modelId="{DEE0FA95-AD42-429E-AA64-35E7996B605D}">
      <dsp:nvSpPr>
        <dsp:cNvPr id="0" name=""/>
        <dsp:cNvSpPr/>
      </dsp:nvSpPr>
      <dsp:spPr>
        <a:xfrm>
          <a:off x="1224138" y="324481"/>
          <a:ext cx="2644220" cy="683612"/>
        </a:xfrm>
        <a:prstGeom prst="roundRect">
          <a:avLst/>
        </a:prstGeom>
        <a:solidFill>
          <a:srgbClr val="9966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08000" rIns="72000" bIns="7200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CD – challenge, accuracy, results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Goals: Efficient results, rational decisions</a:t>
          </a:r>
          <a:b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</a:br>
          <a:r>
            <a:rPr lang="en-NZ" sz="900" b="1" kern="1200">
              <a:solidFill>
                <a:schemeClr val="tx1"/>
              </a:solidFill>
              <a:latin typeface="Century Gothic" panose="020B0502020202020204" pitchFamily="34" charset="0"/>
            </a:rPr>
            <a:t>Fears: Failure, lack of control</a:t>
          </a:r>
        </a:p>
      </dsp:txBody>
      <dsp:txXfrm>
        <a:off x="1257509" y="357852"/>
        <a:ext cx="2577478" cy="616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NZ" sz="5400" dirty="0"/>
              <a:t>The DISC Styles - Stress &amp; Fears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413159" cy="610863"/>
          </a:xfrm>
        </p:spPr>
        <p:txBody>
          <a:bodyPr>
            <a:normAutofit/>
          </a:bodyPr>
          <a:lstStyle/>
          <a:p>
            <a:r>
              <a:rPr lang="en-US" dirty="0"/>
              <a:t>Stress &amp; the D-Style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6583" y="2323060"/>
            <a:ext cx="2866297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Stress sources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000245" y="2325942"/>
            <a:ext cx="3106940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Signs of stress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8719" y="2824104"/>
            <a:ext cx="2794161" cy="229728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being able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achieve goals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Losing their decision-making power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Losing their power of authority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being able to influence what happens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Losing their position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being able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make independent decisions</a:t>
            </a:r>
            <a:endParaRPr lang="en-US" sz="12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D4DA62-A928-83B8-75C8-4F1B762E1C9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807714" y="2825305"/>
            <a:ext cx="3101340" cy="22960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aggressive and pressuring with short-term goals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Pressures people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Focuses on immediate results and action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impatient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Changes things hastily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irritated, blunt, stubborn, inflexible and demanding</a:t>
            </a:r>
            <a:endParaRPr lang="en-NZ" sz="11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457A5C2-D177-6BA3-58F3-2E227796EF02}"/>
              </a:ext>
            </a:extLst>
          </p:cNvPr>
          <p:cNvSpPr txBox="1">
            <a:spLocks/>
          </p:cNvSpPr>
          <p:nvPr/>
        </p:nvSpPr>
        <p:spPr>
          <a:xfrm>
            <a:off x="8517637" y="2325942"/>
            <a:ext cx="3106940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latin typeface="Verdana" panose="020B0604030504040204" pitchFamily="34" charset="0"/>
              </a:rPr>
              <a:t>Relieving their stress</a:t>
            </a:r>
            <a:endParaRPr lang="en-US" dirty="0">
              <a:latin typeface="Verdana" panose="020B0604030504040204" pitchFamily="34" charset="0"/>
            </a:endParaRP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B181B72A-05D2-9BD7-58E7-B6FCB8660154}"/>
              </a:ext>
            </a:extLst>
          </p:cNvPr>
          <p:cNvSpPr txBox="1">
            <a:spLocks/>
          </p:cNvSpPr>
          <p:nvPr/>
        </p:nvSpPr>
        <p:spPr>
          <a:xfrm>
            <a:off x="8517637" y="2824104"/>
            <a:ext cx="3101340" cy="19421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 them function independently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 them contribute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 them responsibility</a:t>
            </a:r>
            <a:endParaRPr lang="en-NZ" sz="13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E075A3-FCBF-C660-9C20-48797141AD10}"/>
              </a:ext>
            </a:extLst>
          </p:cNvPr>
          <p:cNvCxnSpPr/>
          <p:nvPr/>
        </p:nvCxnSpPr>
        <p:spPr>
          <a:xfrm>
            <a:off x="964023" y="1938528"/>
            <a:ext cx="7475889" cy="0"/>
          </a:xfrm>
          <a:prstGeom prst="line">
            <a:avLst/>
          </a:prstGeom>
          <a:ln w="101600">
            <a:solidFill>
              <a:srgbClr val="7BBE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675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413159" cy="610863"/>
          </a:xfrm>
        </p:spPr>
        <p:txBody>
          <a:bodyPr>
            <a:normAutofit/>
          </a:bodyPr>
          <a:lstStyle/>
          <a:p>
            <a:r>
              <a:rPr lang="en-US" dirty="0"/>
              <a:t>Stress &amp; the I-Style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6583" y="2323060"/>
            <a:ext cx="2866297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Stress sources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000245" y="2325942"/>
            <a:ext cx="3106940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Signs of stress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8719" y="2824104"/>
            <a:ext cx="2794161" cy="229728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Losing people’s attention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Feel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 </a:t>
            </a: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interesting to others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being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involved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Strict rules, inflexibility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Silence</a:t>
            </a:r>
            <a:endParaRPr lang="en-US" sz="12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D4DA62-A928-83B8-75C8-4F1B762E1C9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807714" y="2825305"/>
            <a:ext cx="3101340" cy="2296075"/>
          </a:xfrm>
        </p:spPr>
        <p:txBody>
          <a:bodyPr>
            <a:normAutofit lnSpcReduction="10000"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overly concerned </a:t>
            </a: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about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relationships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Talks a lot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Seeks attention everywhere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too interested in getting attention from others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strong opinions that they defend emotionally</a:t>
            </a:r>
            <a:endParaRPr lang="en-NZ" sz="11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457A5C2-D177-6BA3-58F3-2E227796EF02}"/>
              </a:ext>
            </a:extLst>
          </p:cNvPr>
          <p:cNvSpPr txBox="1">
            <a:spLocks/>
          </p:cNvSpPr>
          <p:nvPr/>
        </p:nvSpPr>
        <p:spPr>
          <a:xfrm>
            <a:off x="8517637" y="2325942"/>
            <a:ext cx="3106940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latin typeface="Verdana" panose="020B0604030504040204" pitchFamily="34" charset="0"/>
              </a:rPr>
              <a:t>Relieving their stress</a:t>
            </a:r>
            <a:endParaRPr lang="en-US" dirty="0">
              <a:latin typeface="Verdana" panose="020B0604030504040204" pitchFamily="34" charset="0"/>
            </a:endParaRP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B181B72A-05D2-9BD7-58E7-B6FCB8660154}"/>
              </a:ext>
            </a:extLst>
          </p:cNvPr>
          <p:cNvSpPr txBox="1">
            <a:spLocks/>
          </p:cNvSpPr>
          <p:nvPr/>
        </p:nvSpPr>
        <p:spPr>
          <a:xfrm>
            <a:off x="8517637" y="2824104"/>
            <a:ext cx="3101340" cy="19421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 them the option to move, travel, meet people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not force them to lose face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NZ" sz="1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Go close – don’t keep your distance from them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NZ" sz="1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Praise them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E075A3-FCBF-C660-9C20-48797141AD10}"/>
              </a:ext>
            </a:extLst>
          </p:cNvPr>
          <p:cNvCxnSpPr/>
          <p:nvPr/>
        </p:nvCxnSpPr>
        <p:spPr>
          <a:xfrm>
            <a:off x="964023" y="1938528"/>
            <a:ext cx="7475889" cy="0"/>
          </a:xfrm>
          <a:prstGeom prst="line">
            <a:avLst/>
          </a:prstGeom>
          <a:ln w="101600">
            <a:solidFill>
              <a:srgbClr val="7BBE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74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413159" cy="610863"/>
          </a:xfrm>
        </p:spPr>
        <p:txBody>
          <a:bodyPr>
            <a:normAutofit/>
          </a:bodyPr>
          <a:lstStyle/>
          <a:p>
            <a:r>
              <a:rPr lang="en-US" dirty="0"/>
              <a:t>Stress &amp; the S-Style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6583" y="2323060"/>
            <a:ext cx="2866297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Stress sources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000245" y="2325942"/>
            <a:ext cx="3106940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Signs of stress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8719" y="2824104"/>
            <a:ext cx="2794161" cy="229728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Sudden changes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Insecurity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Unstable environment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Possible future problems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Injustice</a:t>
            </a:r>
            <a:endParaRPr lang="en-US" sz="12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D4DA62-A928-83B8-75C8-4F1B762E1C9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807714" y="2825305"/>
            <a:ext cx="3101340" cy="229607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overly cautious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Wants to retain the current situation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Aggressively attacks any attempt to change things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Bases everything on justice and avoiding risks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distant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opposes everything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difficult to approach and stubborn</a:t>
            </a:r>
            <a:endParaRPr lang="en-NZ" sz="11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457A5C2-D177-6BA3-58F3-2E227796EF02}"/>
              </a:ext>
            </a:extLst>
          </p:cNvPr>
          <p:cNvSpPr txBox="1">
            <a:spLocks/>
          </p:cNvSpPr>
          <p:nvPr/>
        </p:nvSpPr>
        <p:spPr>
          <a:xfrm>
            <a:off x="8517637" y="2325942"/>
            <a:ext cx="3106940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latin typeface="Verdana" panose="020B0604030504040204" pitchFamily="34" charset="0"/>
              </a:rPr>
              <a:t>Relieving their stress</a:t>
            </a:r>
            <a:endParaRPr lang="en-US" dirty="0">
              <a:latin typeface="Verdana" panose="020B0604030504040204" pitchFamily="34" charset="0"/>
            </a:endParaRP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B181B72A-05D2-9BD7-58E7-B6FCB8660154}"/>
              </a:ext>
            </a:extLst>
          </p:cNvPr>
          <p:cNvSpPr txBox="1">
            <a:spLocks/>
          </p:cNvSpPr>
          <p:nvPr/>
        </p:nvSpPr>
        <p:spPr>
          <a:xfrm>
            <a:off x="8517637" y="2824104"/>
            <a:ext cx="3101340" cy="19421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predictable environment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Involve them in planning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familiar and safe environment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Talk and explain a lot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 that you care</a:t>
            </a:r>
            <a:endParaRPr lang="en-NZ" sz="13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E075A3-FCBF-C660-9C20-48797141AD10}"/>
              </a:ext>
            </a:extLst>
          </p:cNvPr>
          <p:cNvCxnSpPr/>
          <p:nvPr/>
        </p:nvCxnSpPr>
        <p:spPr>
          <a:xfrm>
            <a:off x="964023" y="1938528"/>
            <a:ext cx="7475889" cy="0"/>
          </a:xfrm>
          <a:prstGeom prst="line">
            <a:avLst/>
          </a:prstGeom>
          <a:ln w="101600">
            <a:solidFill>
              <a:srgbClr val="7BBE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71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413159" cy="610863"/>
          </a:xfrm>
        </p:spPr>
        <p:txBody>
          <a:bodyPr>
            <a:normAutofit/>
          </a:bodyPr>
          <a:lstStyle/>
          <a:p>
            <a:r>
              <a:rPr lang="en-US" dirty="0"/>
              <a:t>Stress &amp; the C-Style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6583" y="2323060"/>
            <a:ext cx="2866297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Stress sources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000245" y="2325942"/>
            <a:ext cx="3106940" cy="404216"/>
          </a:xfrm>
        </p:spPr>
        <p:txBody>
          <a:bodyPr/>
          <a:lstStyle/>
          <a:p>
            <a:r>
              <a:rPr lang="en-NZ" sz="1800" b="0" i="0" u="none" strike="noStrike" baseline="0" dirty="0">
                <a:latin typeface="Verdana" panose="020B0604030504040204" pitchFamily="34" charset="0"/>
              </a:rPr>
              <a:t>Signs of stress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8719" y="2824104"/>
            <a:ext cx="2794161" cy="229728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information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clarity about their own role and position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Conflict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being able to control what </a:t>
            </a:r>
            <a:r>
              <a:rPr 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they’re</a:t>
            </a: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supposed to control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Having to show emotional weakness</a:t>
            </a:r>
            <a:endParaRPr lang="en-US" sz="12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D4DA62-A928-83B8-75C8-4F1B762E1C9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807714" y="2825305"/>
            <a:ext cx="3101340" cy="2296075"/>
          </a:xfrm>
        </p:spPr>
        <p:txBody>
          <a:bodyPr>
            <a:normAutofit lnSpcReduction="10000"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Questions everything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overly considerate and interested in cause-effect relationships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Trusts only facts, and doubts even them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afraid of the worst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Withdraws, becomes aloof</a:t>
            </a:r>
            <a:endParaRPr lang="en-NZ" sz="11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457A5C2-D177-6BA3-58F3-2E227796EF02}"/>
              </a:ext>
            </a:extLst>
          </p:cNvPr>
          <p:cNvSpPr txBox="1">
            <a:spLocks/>
          </p:cNvSpPr>
          <p:nvPr/>
        </p:nvSpPr>
        <p:spPr>
          <a:xfrm>
            <a:off x="8517637" y="2325942"/>
            <a:ext cx="3106940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latin typeface="Verdana" panose="020B0604030504040204" pitchFamily="34" charset="0"/>
              </a:rPr>
              <a:t>Relieving their stress</a:t>
            </a:r>
            <a:endParaRPr lang="en-US" dirty="0">
              <a:latin typeface="Verdana" panose="020B0604030504040204" pitchFamily="34" charset="0"/>
            </a:endParaRP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B181B72A-05D2-9BD7-58E7-B6FCB8660154}"/>
              </a:ext>
            </a:extLst>
          </p:cNvPr>
          <p:cNvSpPr txBox="1">
            <a:spLocks/>
          </p:cNvSpPr>
          <p:nvPr/>
        </p:nvSpPr>
        <p:spPr>
          <a:xfrm>
            <a:off x="8517637" y="2824104"/>
            <a:ext cx="3101340" cy="19421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 them information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Avoid causing them public loss of face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the instructions and rules as clear as possible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Don't push them to make decisions</a:t>
            </a:r>
            <a:endParaRPr lang="en-NZ" sz="13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E075A3-FCBF-C660-9C20-48797141AD10}"/>
              </a:ext>
            </a:extLst>
          </p:cNvPr>
          <p:cNvCxnSpPr/>
          <p:nvPr/>
        </p:nvCxnSpPr>
        <p:spPr>
          <a:xfrm>
            <a:off x="964023" y="1938528"/>
            <a:ext cx="7475889" cy="0"/>
          </a:xfrm>
          <a:prstGeom prst="line">
            <a:avLst/>
          </a:prstGeom>
          <a:ln w="101600">
            <a:solidFill>
              <a:srgbClr val="7BBE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801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Person in the dark">
            <a:extLst>
              <a:ext uri="{FF2B5EF4-FFF2-40B4-BE49-F238E27FC236}">
                <a16:creationId xmlns:a16="http://schemas.microsoft.com/office/drawing/2014/main" id="{DA2275BD-E3C6-F497-8C94-598F442E57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 flipH="1">
            <a:off x="0" y="0"/>
            <a:ext cx="12191998" cy="685800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1D913E36-C406-CFEC-3F97-D49745EE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Fears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19FB55C-F578-77FF-5E52-967319F6C6F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593388" y="6577912"/>
            <a:ext cx="2542032" cy="247650"/>
          </a:xfrm>
        </p:spPr>
        <p:txBody>
          <a:bodyPr/>
          <a:lstStyle/>
          <a:p>
            <a:pPr algn="r"/>
            <a:r>
              <a:rPr lang="en-US" dirty="0">
                <a:solidFill>
                  <a:srgbClr val="002060"/>
                </a:solidFill>
              </a:rPr>
              <a:t>2023 Copyright HR Profiling Solutions</a:t>
            </a:r>
            <a:endParaRPr lang="en-US" b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1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4ECBB-CC42-302D-748A-B9C6E2ECA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326" y="1784014"/>
            <a:ext cx="7132320" cy="328997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en-US" sz="4400" b="1" i="1" baseline="30000" dirty="0">
                <a:solidFill>
                  <a:srgbClr val="000000"/>
                </a:solidFill>
                <a:latin typeface="Century Gothic" pitchFamily="34" charset="0"/>
              </a:rPr>
              <a:t>Fear</a:t>
            </a:r>
            <a:br>
              <a:rPr lang="en-US" altLang="en-US" sz="4400" b="1" i="1" baseline="30000" dirty="0">
                <a:solidFill>
                  <a:srgbClr val="000000"/>
                </a:solidFill>
                <a:latin typeface="Century Gothic" pitchFamily="34" charset="0"/>
              </a:rPr>
            </a:br>
            <a:br>
              <a:rPr lang="en-US" altLang="en-US" sz="4400" b="1" i="1" baseline="30000" dirty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en-US" altLang="en-US" sz="3200" i="1" baseline="30000" dirty="0">
                <a:solidFill>
                  <a:srgbClr val="000000"/>
                </a:solidFill>
                <a:latin typeface="Century Gothic" pitchFamily="34" charset="0"/>
              </a:rPr>
              <a:t>Noun</a:t>
            </a:r>
            <a:br>
              <a:rPr lang="en-US" altLang="en-US" sz="3200" i="1" baseline="30000" dirty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en-US" altLang="en-US" sz="3200" i="1" baseline="30000" dirty="0">
                <a:solidFill>
                  <a:srgbClr val="000000"/>
                </a:solidFill>
                <a:latin typeface="Century Gothic" pitchFamily="34" charset="0"/>
              </a:rPr>
              <a:t>an unpleasant emotion caused </a:t>
            </a:r>
            <a:br>
              <a:rPr lang="en-US" altLang="en-US" sz="3200" i="1" baseline="30000" dirty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en-US" altLang="en-US" sz="3200" i="1" baseline="30000" dirty="0">
                <a:solidFill>
                  <a:srgbClr val="000000"/>
                </a:solidFill>
                <a:latin typeface="Century Gothic" pitchFamily="34" charset="0"/>
              </a:rPr>
              <a:t>by the threat of danger, pain, or harm.</a:t>
            </a:r>
            <a:endParaRPr lang="en-NZ" sz="32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B5F6FD-36A1-FCBB-1C6E-E7A1E798CC09}"/>
              </a:ext>
            </a:extLst>
          </p:cNvPr>
          <p:cNvSpPr txBox="1">
            <a:spLocks/>
          </p:cNvSpPr>
          <p:nvPr/>
        </p:nvSpPr>
        <p:spPr>
          <a:xfrm>
            <a:off x="964022" y="480666"/>
            <a:ext cx="9413159" cy="6108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What is Fear?</a:t>
            </a:r>
          </a:p>
        </p:txBody>
      </p:sp>
    </p:spTree>
    <p:extLst>
      <p:ext uri="{BB962C8B-B14F-4D97-AF65-F5344CB8AC3E}">
        <p14:creationId xmlns:p14="http://schemas.microsoft.com/office/powerpoint/2010/main" val="271957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6927249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DISC Styles under Pressure &amp; their Fears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7" name="Slide Number Placeholder 2">
            <a:extLst>
              <a:ext uri="{FF2B5EF4-FFF2-40B4-BE49-F238E27FC236}">
                <a16:creationId xmlns:a16="http://schemas.microsoft.com/office/drawing/2014/main" id="{E6151102-0DCE-F20B-4E71-CA71E59185B8}"/>
              </a:ext>
            </a:extLst>
          </p:cNvPr>
          <p:cNvSpPr txBox="1">
            <a:spLocks/>
          </p:cNvSpPr>
          <p:nvPr/>
        </p:nvSpPr>
        <p:spPr>
          <a:xfrm>
            <a:off x="10806911" y="6365154"/>
            <a:ext cx="1013613" cy="2618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AEEF22-A4DB-45E7-8C91-9889C89BF273}" type="slidenum">
              <a:rPr kumimoji="0" lang="pl-PL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82E8D3C-13E5-6F29-894C-CBE219F892DB}"/>
              </a:ext>
            </a:extLst>
          </p:cNvPr>
          <p:cNvGrpSpPr/>
          <p:nvPr/>
        </p:nvGrpSpPr>
        <p:grpSpPr>
          <a:xfrm>
            <a:off x="2659172" y="2167128"/>
            <a:ext cx="7545532" cy="4369459"/>
            <a:chOff x="1446909" y="-37804"/>
            <a:chExt cx="9283848" cy="687103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668C7D2-8170-A8D2-1CC1-1B8F2F6F17B8}"/>
                </a:ext>
              </a:extLst>
            </p:cNvPr>
            <p:cNvGrpSpPr/>
            <p:nvPr/>
          </p:nvGrpSpPr>
          <p:grpSpPr>
            <a:xfrm>
              <a:off x="1446909" y="-37804"/>
              <a:ext cx="9283848" cy="6871036"/>
              <a:chOff x="1481686" y="27694"/>
              <a:chExt cx="9283848" cy="6871036"/>
            </a:xfrm>
          </p:grpSpPr>
          <p:sp>
            <p:nvSpPr>
              <p:cNvPr id="57" name="Strzałka w cztery strony 2">
                <a:extLst>
                  <a:ext uri="{FF2B5EF4-FFF2-40B4-BE49-F238E27FC236}">
                    <a16:creationId xmlns:a16="http://schemas.microsoft.com/office/drawing/2014/main" id="{3806525B-CE01-FFED-25D3-6DB08B9A7A3E}"/>
                  </a:ext>
                </a:extLst>
              </p:cNvPr>
              <p:cNvSpPr/>
              <p:nvPr/>
            </p:nvSpPr>
            <p:spPr>
              <a:xfrm>
                <a:off x="1481686" y="1076716"/>
                <a:ext cx="9283848" cy="4772992"/>
              </a:xfrm>
              <a:prstGeom prst="quadArrow">
                <a:avLst>
                  <a:gd name="adj1" fmla="val 577"/>
                  <a:gd name="adj2" fmla="val 1929"/>
                  <a:gd name="adj3" fmla="val 3814"/>
                </a:avLst>
              </a:prstGeom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Z" sz="16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58" name="Prostokąt z rogami zaokrąglonymi z jednej strony 11">
                <a:extLst>
                  <a:ext uri="{FF2B5EF4-FFF2-40B4-BE49-F238E27FC236}">
                    <a16:creationId xmlns:a16="http://schemas.microsoft.com/office/drawing/2014/main" id="{9762D1F1-614C-2280-2588-7FFD75394B2C}"/>
                  </a:ext>
                </a:extLst>
              </p:cNvPr>
              <p:cNvSpPr/>
              <p:nvPr/>
            </p:nvSpPr>
            <p:spPr>
              <a:xfrm>
                <a:off x="1691457" y="27694"/>
                <a:ext cx="4248000" cy="3210233"/>
              </a:xfrm>
              <a:prstGeom prst="roundRect">
                <a:avLst/>
              </a:pr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72000" bIns="72000" rtlCol="0" anchor="ctr"/>
              <a:lstStyle/>
              <a:p>
                <a:pPr marL="74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Under pressure: </a:t>
                </a:r>
                <a:b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– overly critical, tendency to focus on details and lose the bigger picture</a:t>
                </a:r>
              </a:p>
              <a:p>
                <a:pPr marL="74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Fear: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 </a:t>
                </a:r>
                <a:b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– criticism of their work</a:t>
                </a:r>
              </a:p>
            </p:txBody>
          </p:sp>
          <p:sp>
            <p:nvSpPr>
              <p:cNvPr id="59" name="Prostokąt z rogami zaokrąglonymi z jednej strony 13">
                <a:extLst>
                  <a:ext uri="{FF2B5EF4-FFF2-40B4-BE49-F238E27FC236}">
                    <a16:creationId xmlns:a16="http://schemas.microsoft.com/office/drawing/2014/main" id="{43A3CED3-E084-CCE5-350C-59FE2E85FCE2}"/>
                  </a:ext>
                </a:extLst>
              </p:cNvPr>
              <p:cNvSpPr/>
              <p:nvPr/>
            </p:nvSpPr>
            <p:spPr>
              <a:xfrm>
                <a:off x="6320370" y="27694"/>
                <a:ext cx="4248000" cy="3210233"/>
              </a:xfrm>
              <a:prstGeom prst="roundRect">
                <a:avLst/>
              </a:prstGeom>
              <a:solidFill>
                <a:srgbClr val="F100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72000" bIns="72000" rtlCol="0" anchor="ctr"/>
              <a:lstStyle/>
              <a:p>
                <a:pPr marL="614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NZ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Under pressure: </a:t>
                </a:r>
                <a:br>
                  <a:rPr lang="en-NZ" sz="1600" b="1" kern="0" dirty="0">
                    <a:solidFill>
                      <a:prstClr val="white"/>
                    </a:solidFill>
                    <a:latin typeface="Open Sans"/>
                  </a:rPr>
                </a:br>
                <a:r>
                  <a:rPr lang="en-NZ" sz="1600" b="1" kern="0" dirty="0">
                    <a:solidFill>
                      <a:prstClr val="white"/>
                    </a:solidFill>
                    <a:latin typeface="Open Sans"/>
                  </a:rPr>
                  <a:t>-</a:t>
                </a:r>
                <a: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 lack of concern, tendency to overlook how their actions affect others</a:t>
                </a:r>
              </a:p>
              <a:p>
                <a:pPr marL="614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NZ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Fear:</a:t>
                </a:r>
                <a: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 </a:t>
                </a:r>
                <a:b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– loss of control</a:t>
                </a:r>
              </a:p>
            </p:txBody>
          </p:sp>
          <p:sp>
            <p:nvSpPr>
              <p:cNvPr id="60" name="Prostokąt z rogami zaokrąglonymi z jednej strony 15">
                <a:extLst>
                  <a:ext uri="{FF2B5EF4-FFF2-40B4-BE49-F238E27FC236}">
                    <a16:creationId xmlns:a16="http://schemas.microsoft.com/office/drawing/2014/main" id="{B62E3D10-3A28-AE96-57F9-091EF36DD9E2}"/>
                  </a:ext>
                </a:extLst>
              </p:cNvPr>
              <p:cNvSpPr/>
              <p:nvPr/>
            </p:nvSpPr>
            <p:spPr>
              <a:xfrm>
                <a:off x="1691457" y="3736104"/>
                <a:ext cx="4248000" cy="3162624"/>
              </a:xfrm>
              <a:prstGeom prst="roundRect">
                <a:avLst/>
              </a:prstGeom>
              <a:solidFill>
                <a:srgbClr val="00B0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72000" bIns="72000" rtlCol="0" anchor="ctr"/>
              <a:lstStyle/>
              <a:p>
                <a:pPr marL="74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NZ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Under pressure: </a:t>
                </a:r>
                <a:br>
                  <a:rPr kumimoji="0" lang="en-NZ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– workhorse, too willing </a:t>
                </a:r>
                <a:b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to take on others’ responsibilities and requests</a:t>
                </a:r>
              </a:p>
              <a:p>
                <a:pPr marL="74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NZ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Fear:</a:t>
                </a:r>
                <a:br>
                  <a:rPr kumimoji="0" lang="en-NZ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NZ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– change or loss of stability, likes things to remain the same</a:t>
                </a:r>
              </a:p>
            </p:txBody>
          </p:sp>
          <p:sp>
            <p:nvSpPr>
              <p:cNvPr id="61" name="Prostokąt z rogami zaokrąglonymi z jednej strony 16">
                <a:extLst>
                  <a:ext uri="{FF2B5EF4-FFF2-40B4-BE49-F238E27FC236}">
                    <a16:creationId xmlns:a16="http://schemas.microsoft.com/office/drawing/2014/main" id="{BCAC8E63-9F72-40F9-5D9A-84DA6178CC4C}"/>
                  </a:ext>
                </a:extLst>
              </p:cNvPr>
              <p:cNvSpPr/>
              <p:nvPr/>
            </p:nvSpPr>
            <p:spPr>
              <a:xfrm>
                <a:off x="6320370" y="3736106"/>
                <a:ext cx="4248000" cy="3162624"/>
              </a:xfrm>
              <a:prstGeom prst="roundRect">
                <a:avLst/>
              </a:prstGeom>
              <a:solidFill>
                <a:srgbClr val="FFC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72000" bIns="72000" rtlCol="0" anchor="ctr"/>
              <a:lstStyle/>
              <a:p>
                <a:pPr marL="578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Under pressure:</a:t>
                </a:r>
                <a:br>
                  <a:rPr kumimoji="0" lang="en-US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US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– </a:t>
                </a:r>
                <a:r>
                  <a:rPr kumimoji="0" lang="en-NZ" altLang="en-US" sz="1600" b="0" i="0" u="none" strike="noStrike" kern="0" cap="none" spc="0" normalizeH="0" baseline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disorganised</a:t>
                </a:r>
                <a:r>
                  <a:rPr kumimoji="0" lang="en-US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, tendency to focus on people, may overlook details and tasks</a:t>
                </a:r>
              </a:p>
              <a:p>
                <a:pPr marL="578250"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Fear:</a:t>
                </a:r>
                <a:br>
                  <a:rPr kumimoji="0" lang="en-US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</a:br>
                <a:r>
                  <a:rPr kumimoji="0" lang="en-US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-</a:t>
                </a:r>
                <a:r>
                  <a:rPr kumimoji="0" lang="en-US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 social rejection, not being included in the group</a:t>
                </a:r>
              </a:p>
            </p:txBody>
          </p:sp>
        </p:grpSp>
        <p:sp>
          <p:nvSpPr>
            <p:cNvPr id="56" name="pole tekstowe 64">
              <a:extLst>
                <a:ext uri="{FF2B5EF4-FFF2-40B4-BE49-F238E27FC236}">
                  <a16:creationId xmlns:a16="http://schemas.microsoft.com/office/drawing/2014/main" id="{FC6F430A-85DC-6321-B8EB-2A785BC15D94}"/>
                </a:ext>
              </a:extLst>
            </p:cNvPr>
            <p:cNvSpPr txBox="1"/>
            <p:nvPr/>
          </p:nvSpPr>
          <p:spPr>
            <a:xfrm>
              <a:off x="6285594" y="1705941"/>
              <a:ext cx="736614" cy="1597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</a:rPr>
                <a:t>D</a:t>
              </a:r>
            </a:p>
          </p:txBody>
        </p:sp>
        <p:sp>
          <p:nvSpPr>
            <p:cNvPr id="51" name="pole tekstowe 72">
              <a:extLst>
                <a:ext uri="{FF2B5EF4-FFF2-40B4-BE49-F238E27FC236}">
                  <a16:creationId xmlns:a16="http://schemas.microsoft.com/office/drawing/2014/main" id="{3D3C16CE-D1DD-98F6-F723-B4A322DCF954}"/>
                </a:ext>
              </a:extLst>
            </p:cNvPr>
            <p:cNvSpPr txBox="1"/>
            <p:nvPr/>
          </p:nvSpPr>
          <p:spPr>
            <a:xfrm>
              <a:off x="6285594" y="3624092"/>
              <a:ext cx="736614" cy="1597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</a:rPr>
                <a:t>I</a:t>
              </a:r>
            </a:p>
          </p:txBody>
        </p:sp>
        <p:sp>
          <p:nvSpPr>
            <p:cNvPr id="48" name="pole tekstowe 67">
              <a:extLst>
                <a:ext uri="{FF2B5EF4-FFF2-40B4-BE49-F238E27FC236}">
                  <a16:creationId xmlns:a16="http://schemas.microsoft.com/office/drawing/2014/main" id="{2CFA8100-8DE9-7BBB-1DA9-8018FB3E978B}"/>
                </a:ext>
              </a:extLst>
            </p:cNvPr>
            <p:cNvSpPr txBox="1"/>
            <p:nvPr/>
          </p:nvSpPr>
          <p:spPr>
            <a:xfrm>
              <a:off x="5020443" y="3624092"/>
              <a:ext cx="736614" cy="1597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</a:rPr>
                <a:t>S</a:t>
              </a:r>
            </a:p>
          </p:txBody>
        </p:sp>
        <p:sp>
          <p:nvSpPr>
            <p:cNvPr id="45" name="pole tekstowe 78">
              <a:extLst>
                <a:ext uri="{FF2B5EF4-FFF2-40B4-BE49-F238E27FC236}">
                  <a16:creationId xmlns:a16="http://schemas.microsoft.com/office/drawing/2014/main" id="{7DEDE009-2F95-FDE6-0BA0-830CBFBB85D7}"/>
                </a:ext>
              </a:extLst>
            </p:cNvPr>
            <p:cNvSpPr txBox="1"/>
            <p:nvPr/>
          </p:nvSpPr>
          <p:spPr>
            <a:xfrm>
              <a:off x="5148931" y="1707020"/>
              <a:ext cx="736614" cy="1597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505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351119-99F5-C867-54A7-287BF276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22" y="970503"/>
            <a:ext cx="7532277" cy="6108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>
                <a:latin typeface="Century Gothic" pitchFamily="34" charset="0"/>
              </a:rPr>
              <a:t>What the Styles fear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92068-CD7B-21BE-F49A-D692C56569D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340342" y="6610349"/>
            <a:ext cx="2775458" cy="247651"/>
          </a:xfrm>
        </p:spPr>
        <p:txBody>
          <a:bodyPr/>
          <a:lstStyle/>
          <a:p>
            <a:pPr algn="r"/>
            <a:r>
              <a:rPr lang="en-US" dirty="0"/>
              <a:t>2023 Copyright HR Profiling Solutions</a:t>
            </a:r>
            <a:endParaRPr lang="en-US" b="0" dirty="0"/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1378F566-CD52-8C2D-0E27-F15953F260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5175765"/>
              </p:ext>
            </p:extLst>
          </p:nvPr>
        </p:nvGraphicFramePr>
        <p:xfrm>
          <a:off x="1335463" y="2212848"/>
          <a:ext cx="5732849" cy="3842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889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351119-99F5-C867-54A7-287BF276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22" y="970503"/>
            <a:ext cx="7532277" cy="6108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>
                <a:latin typeface="Century Gothic" pitchFamily="34" charset="0"/>
              </a:rPr>
              <a:t>What the Styles fear: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92068-CD7B-21BE-F49A-D692C56569D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340342" y="6610349"/>
            <a:ext cx="2775458" cy="247651"/>
          </a:xfrm>
        </p:spPr>
        <p:txBody>
          <a:bodyPr/>
          <a:lstStyle/>
          <a:p>
            <a:pPr algn="r"/>
            <a:r>
              <a:rPr lang="en-US" dirty="0"/>
              <a:t>2023 Copyright HR Profiling Solutions</a:t>
            </a:r>
            <a:endParaRPr lang="en-US" b="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AE111A0-D524-0AED-AE7E-FD1BAFD88E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9666451"/>
              </p:ext>
            </p:extLst>
          </p:nvPr>
        </p:nvGraphicFramePr>
        <p:xfrm>
          <a:off x="1604925" y="2066438"/>
          <a:ext cx="6487515" cy="3821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1641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351119-99F5-C867-54A7-287BF276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22" y="970503"/>
            <a:ext cx="7532277" cy="6108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>
                <a:latin typeface="Century Gothic" pitchFamily="34" charset="0"/>
              </a:rPr>
              <a:t>What the Styles fear: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92068-CD7B-21BE-F49A-D692C56569D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340342" y="6610349"/>
            <a:ext cx="2775458" cy="247651"/>
          </a:xfrm>
        </p:spPr>
        <p:txBody>
          <a:bodyPr/>
          <a:lstStyle/>
          <a:p>
            <a:pPr algn="r"/>
            <a:r>
              <a:rPr lang="en-US" dirty="0"/>
              <a:t>2023 Copyright HR Profiling Solutions</a:t>
            </a:r>
            <a:endParaRPr lang="en-US" b="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0058616-706A-CB3D-D98C-E648C5854B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369083"/>
              </p:ext>
            </p:extLst>
          </p:nvPr>
        </p:nvGraphicFramePr>
        <p:xfrm>
          <a:off x="1509199" y="1657974"/>
          <a:ext cx="5668841" cy="4229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7866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351119-99F5-C867-54A7-287BF276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22" y="970503"/>
            <a:ext cx="7532277" cy="6108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>
                <a:latin typeface="Century Gothic" pitchFamily="34" charset="0"/>
              </a:rPr>
              <a:t>What the Styles fear: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92068-CD7B-21BE-F49A-D692C56569D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340342" y="6610349"/>
            <a:ext cx="2775458" cy="247651"/>
          </a:xfrm>
        </p:spPr>
        <p:txBody>
          <a:bodyPr/>
          <a:lstStyle/>
          <a:p>
            <a:pPr algn="r"/>
            <a:r>
              <a:rPr lang="en-US" dirty="0"/>
              <a:t>2023 Copyright HR Profiling Solutions</a:t>
            </a:r>
            <a:endParaRPr lang="en-US" b="0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23D605F-1E3C-3EA3-3AFD-A37D275961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7798284"/>
              </p:ext>
            </p:extLst>
          </p:nvPr>
        </p:nvGraphicFramePr>
        <p:xfrm>
          <a:off x="1335463" y="1581366"/>
          <a:ext cx="6071177" cy="4363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92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FC780BFA-A661-147B-E2D2-011DC1DCD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75" y="279477"/>
            <a:ext cx="4941477" cy="610863"/>
          </a:xfrm>
        </p:spPr>
        <p:txBody>
          <a:bodyPr>
            <a:normAutofit fontScale="90000"/>
          </a:bodyPr>
          <a:lstStyle/>
          <a:p>
            <a:r>
              <a:rPr lang="en-NZ" dirty="0"/>
              <a:t>Combination Fears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6E6E90B-9ED4-C22B-BE85-801227936D8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285478" y="6610349"/>
            <a:ext cx="2839466" cy="247651"/>
          </a:xfrm>
        </p:spPr>
        <p:txBody>
          <a:bodyPr/>
          <a:lstStyle/>
          <a:p>
            <a:pPr algn="r"/>
            <a:r>
              <a:rPr lang="en-US" dirty="0"/>
              <a:t>2023 Copyright HR Profiling Solutions</a:t>
            </a:r>
            <a:endParaRPr lang="en-US" b="0" dirty="0"/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C0B82850-4AA1-4B39-63C4-68D3F17315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1331447"/>
              </p:ext>
            </p:extLst>
          </p:nvPr>
        </p:nvGraphicFramePr>
        <p:xfrm>
          <a:off x="2392219" y="1105915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6354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</a:t>
            </a:r>
            <a:r>
              <a:rPr lang="en-US"/>
              <a:t>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78BDAE-FF61-49E5-8268-6C185EBE8F34}"/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Descriptors</Template>
  <TotalTime>166</TotalTime>
  <Words>943</Words>
  <Application>Microsoft Office PowerPoint</Application>
  <PresentationFormat>Widescreen</PresentationFormat>
  <Paragraphs>148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Open Sans</vt:lpstr>
      <vt:lpstr>Verdana</vt:lpstr>
      <vt:lpstr>Wingdings</vt:lpstr>
      <vt:lpstr>Theme1</vt:lpstr>
      <vt:lpstr>The DISC Styles - Stress &amp; Fears</vt:lpstr>
      <vt:lpstr>Stress &amp; the D-Style</vt:lpstr>
      <vt:lpstr>Stress &amp; the I-Style</vt:lpstr>
      <vt:lpstr>Stress &amp; the S-Style</vt:lpstr>
      <vt:lpstr>Stress &amp; the C-Style</vt:lpstr>
      <vt:lpstr>Fears</vt:lpstr>
      <vt:lpstr>Fear  Noun an unpleasant emotion caused  by the threat of danger, pain, or harm.</vt:lpstr>
      <vt:lpstr>DISC Styles under Pressure &amp; their Fears</vt:lpstr>
      <vt:lpstr>What the Styles fear </vt:lpstr>
      <vt:lpstr>What the Styles fear: </vt:lpstr>
      <vt:lpstr>What the Styles fear: </vt:lpstr>
      <vt:lpstr>What the Styles fear: </vt:lpstr>
      <vt:lpstr>Combination Fears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Description Of DISC Styles</dc:title>
  <dc:creator>Katarina Makarova Gibson</dc:creator>
  <cp:lastModifiedBy>Rosamund Rendall</cp:lastModifiedBy>
  <cp:revision>4</cp:revision>
  <dcterms:created xsi:type="dcterms:W3CDTF">2023-08-17T02:48:14Z</dcterms:created>
  <dcterms:modified xsi:type="dcterms:W3CDTF">2023-10-12T04:16:34Z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