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  <p:sldMasterId id="2147483658" r:id="rId5"/>
  </p:sldMasterIdLst>
  <p:notesMasterIdLst>
    <p:notesMasterId r:id="rId12"/>
  </p:notesMasterIdLst>
  <p:sldIdLst>
    <p:sldId id="256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1B75BC"/>
    <a:srgbClr val="B2B2B2"/>
    <a:srgbClr val="FF0066"/>
    <a:srgbClr val="7BBE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278" y="102"/>
      </p:cViewPr>
      <p:guideLst>
        <p:guide orient="horz" pos="361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4C190-6998-4CDD-A25C-D28E41A8BE48}" type="datetimeFigureOut">
              <a:rPr lang="en-NZ" smtClean="0"/>
              <a:t>16/10/2023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F6A41-6EF8-4008-ADE6-0F0043DC603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77973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5291" y="2116183"/>
            <a:ext cx="4118678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4500" b="1" i="0" spc="75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/>
        </p:nvGrpSpPr>
        <p:grpSpPr bwMode="auto">
          <a:xfrm>
            <a:off x="0" y="2116183"/>
            <a:ext cx="4571999" cy="4741817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75291" y="4549554"/>
            <a:ext cx="4118678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350" b="0" i="0">
                <a:solidFill>
                  <a:schemeClr val="tx2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/>
        </p:nvCxnSpPr>
        <p:spPr>
          <a:xfrm>
            <a:off x="4775291" y="4252111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283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/>
        </p:nvGrpSpPr>
        <p:grpSpPr>
          <a:xfrm>
            <a:off x="4772025" y="0"/>
            <a:ext cx="4371974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18" y="879064"/>
            <a:ext cx="3706108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 spc="38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/>
        </p:nvCxnSpPr>
        <p:spPr>
          <a:xfrm>
            <a:off x="714375" y="1934655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4375" y="2818296"/>
            <a:ext cx="16002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4375" y="2209801"/>
            <a:ext cx="16002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/>
        </p:nvCxnSpPr>
        <p:spPr>
          <a:xfrm>
            <a:off x="2747282" y="1939108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47282" y="2818296"/>
            <a:ext cx="1596118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47282" y="2209801"/>
            <a:ext cx="1596118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/>
        </p:nvCxnSpPr>
        <p:spPr>
          <a:xfrm>
            <a:off x="714375" y="4248119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4375" y="5131299"/>
            <a:ext cx="16002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4375" y="4522804"/>
            <a:ext cx="16002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/>
        </p:nvCxnSpPr>
        <p:spPr>
          <a:xfrm>
            <a:off x="2747282" y="4252111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747282" y="5131299"/>
            <a:ext cx="1596118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747282" y="4522804"/>
            <a:ext cx="1596118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/>
        </p:nvCxnSpPr>
        <p:spPr>
          <a:xfrm>
            <a:off x="4775291" y="4252111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75291" y="5131299"/>
            <a:ext cx="1596934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75291" y="4522804"/>
            <a:ext cx="1596934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2244090" y="6332221"/>
            <a:ext cx="984885" cy="247651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1121092" y="6332221"/>
            <a:ext cx="1122998" cy="2476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728663" y="6332221"/>
            <a:ext cx="392430" cy="247651"/>
          </a:xfrm>
          <a:prstGeom prst="rect">
            <a:avLst/>
          </a:prstGeom>
        </p:spPr>
        <p:txBody>
          <a:bodyPr/>
          <a:lstStyle/>
          <a:p>
            <a:fld id="{35D73841-4B49-4240-A9C9-8B6F7E964FA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15461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-369903" y="4270035"/>
            <a:ext cx="2959226" cy="2219420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-22543"/>
            <a:ext cx="4572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18" y="879064"/>
            <a:ext cx="3706108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/>
        </p:nvCxnSpPr>
        <p:spPr>
          <a:xfrm>
            <a:off x="714375" y="1939108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375" y="2289363"/>
            <a:ext cx="3429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244090" y="6332221"/>
            <a:ext cx="984885" cy="247651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121092" y="6332221"/>
            <a:ext cx="1122998" cy="2476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28663" y="6332221"/>
            <a:ext cx="392430" cy="247651"/>
          </a:xfrm>
          <a:prstGeom prst="rect">
            <a:avLst/>
          </a:prstGeom>
        </p:spPr>
        <p:txBody>
          <a:bodyPr/>
          <a:lstStyle/>
          <a:p>
            <a:fld id="{35D73841-4B49-4240-A9C9-8B6F7E964FA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35641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>
          <p15:clr>
            <a:srgbClr val="FBAE40"/>
          </p15:clr>
        </p15:guide>
        <p15:guide id="7" orient="horz" pos="1440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3999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458" y="3045438"/>
            <a:ext cx="3706108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075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/>
        </p:nvCxnSpPr>
        <p:spPr>
          <a:xfrm>
            <a:off x="5366041" y="4003877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132320" y="-3"/>
            <a:ext cx="2011679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2646599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>
          <p15:clr>
            <a:srgbClr val="FBAE40"/>
          </p15:clr>
        </p15:guide>
        <p15:guide id="4" pos="4560">
          <p15:clr>
            <a:srgbClr val="FBAE40"/>
          </p15:clr>
        </p15:guide>
        <p15:guide id="8" orient="horz" pos="184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714375" y="1939108"/>
            <a:ext cx="7764608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18" y="879064"/>
            <a:ext cx="3706108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244090" y="6332221"/>
            <a:ext cx="984885" cy="247651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121092" y="6332221"/>
            <a:ext cx="1122998" cy="2476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28663" y="6332221"/>
            <a:ext cx="392430" cy="247651"/>
          </a:xfrm>
          <a:prstGeom prst="rect">
            <a:avLst/>
          </a:prstGeom>
        </p:spPr>
        <p:txBody>
          <a:bodyPr/>
          <a:lstStyle/>
          <a:p>
            <a:fld id="{35D73841-4B49-4240-A9C9-8B6F7E964FA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0150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18" y="879064"/>
            <a:ext cx="3706108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714375" y="2209801"/>
            <a:ext cx="771525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244090" y="6332221"/>
            <a:ext cx="984885" cy="247651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121092" y="6332221"/>
            <a:ext cx="1122998" cy="2476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28663" y="6332221"/>
            <a:ext cx="392430" cy="247651"/>
          </a:xfrm>
          <a:prstGeom prst="rect">
            <a:avLst/>
          </a:prstGeom>
        </p:spPr>
        <p:txBody>
          <a:bodyPr/>
          <a:lstStyle/>
          <a:p>
            <a:fld id="{35D73841-4B49-4240-A9C9-8B6F7E964FA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92222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17" y="2476501"/>
            <a:ext cx="534924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1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/>
        </p:nvSpPr>
        <p:spPr>
          <a:xfrm>
            <a:off x="524961" y="548291"/>
            <a:ext cx="119202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/>
        </p:nvGrpSpPr>
        <p:grpSpPr>
          <a:xfrm>
            <a:off x="4772025" y="0"/>
            <a:ext cx="4371974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-369903" y="4270035"/>
            <a:ext cx="2959226" cy="2219420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3046727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>
          <p15:clr>
            <a:srgbClr val="FBAE40"/>
          </p15:clr>
        </p15:guide>
        <p15:guide id="9" orient="horz" pos="124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-369903" y="4270035"/>
            <a:ext cx="2959226" cy="2219420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5701" y="2572883"/>
            <a:ext cx="1588684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17" y="879064"/>
            <a:ext cx="5649208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/>
        </p:nvCxnSpPr>
        <p:spPr>
          <a:xfrm>
            <a:off x="714375" y="1939108"/>
            <a:ext cx="16002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743710" y="2572883"/>
            <a:ext cx="1588684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4375" y="5393169"/>
            <a:ext cx="16002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375" y="4986746"/>
            <a:ext cx="16002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7282" y="5393169"/>
            <a:ext cx="1596118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47282" y="4986746"/>
            <a:ext cx="1596118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75291" y="5393169"/>
            <a:ext cx="1596934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75291" y="4986746"/>
            <a:ext cx="1596934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2691" y="5393169"/>
            <a:ext cx="1596934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32691" y="4986746"/>
            <a:ext cx="1596934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/>
        </p:nvGrpSpPr>
        <p:grpSpPr>
          <a:xfrm>
            <a:off x="4772025" y="0"/>
            <a:ext cx="4371974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771719" y="2572883"/>
            <a:ext cx="1588684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834018" y="2572883"/>
            <a:ext cx="1588684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2244090" y="6332221"/>
            <a:ext cx="984885" cy="247651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1121092" y="6332221"/>
            <a:ext cx="1122998" cy="2476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>
          <a:xfrm>
            <a:off x="728663" y="6332221"/>
            <a:ext cx="392430" cy="247651"/>
          </a:xfrm>
          <a:prstGeom prst="rect">
            <a:avLst/>
          </a:prstGeom>
        </p:spPr>
        <p:txBody>
          <a:bodyPr/>
          <a:lstStyle/>
          <a:p>
            <a:fld id="{35D73841-4B49-4240-A9C9-8B6F7E964FA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749035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4008">
          <p15:clr>
            <a:srgbClr val="FBAE40"/>
          </p15:clr>
        </p15:guide>
        <p15:guide id="5" pos="1944">
          <p15:clr>
            <a:srgbClr val="FBAE40"/>
          </p15:clr>
        </p15:guide>
        <p15:guide id="6" pos="3648">
          <p15:clr>
            <a:srgbClr val="FBAE40"/>
          </p15:clr>
        </p15:guide>
        <p15:guide id="7" orient="horz" pos="1392">
          <p15:clr>
            <a:srgbClr val="FBAE40"/>
          </p15:clr>
        </p15:guide>
        <p15:guide id="8" orient="horz" pos="552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pos="5352">
          <p15:clr>
            <a:srgbClr val="FBAE40"/>
          </p15:clr>
        </p15:guide>
        <p15:guide id="11" pos="5736">
          <p15:clr>
            <a:srgbClr val="FBAE40"/>
          </p15:clr>
        </p15:guide>
        <p15:guide id="12" orient="horz" pos="2904">
          <p15:clr>
            <a:srgbClr val="FBAE40"/>
          </p15:clr>
        </p15:guide>
        <p15:guide id="13" orient="horz" pos="160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/>
        </p:nvCxnSpPr>
        <p:spPr>
          <a:xfrm flipH="1">
            <a:off x="784469" y="2213783"/>
            <a:ext cx="16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/>
        </p:nvCxnSpPr>
        <p:spPr>
          <a:xfrm flipH="1">
            <a:off x="4635370" y="2213783"/>
            <a:ext cx="8327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/>
        </p:nvCxnSpPr>
        <p:spPr>
          <a:xfrm flipH="1">
            <a:off x="6559217" y="3904712"/>
            <a:ext cx="16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/>
        </p:nvCxnSpPr>
        <p:spPr>
          <a:xfrm flipH="1">
            <a:off x="2708317" y="3895941"/>
            <a:ext cx="16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18" y="879064"/>
            <a:ext cx="3706108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2716" y="2934856"/>
            <a:ext cx="16002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72716" y="2568687"/>
            <a:ext cx="16002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923349" y="5087328"/>
            <a:ext cx="16002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923349" y="4701909"/>
            <a:ext cx="16002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300"/>
              </a:spcBef>
              <a:buNone/>
              <a:defRPr lang="en-US" sz="1350" spc="0" baseline="0" dirty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lvl="0" indent="0">
              <a:spcBef>
                <a:spcPts val="3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751283" y="5087328"/>
            <a:ext cx="16002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751283" y="4701909"/>
            <a:ext cx="16002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300"/>
              </a:spcBef>
              <a:buNone/>
              <a:defRPr lang="en-US" sz="1350" spc="0" baseline="0" dirty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lvl="0" indent="0">
              <a:spcBef>
                <a:spcPts val="3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828607" y="2934856"/>
            <a:ext cx="16002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828607" y="2568687"/>
            <a:ext cx="16002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300"/>
              </a:spcBef>
              <a:buNone/>
              <a:defRPr sz="135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/>
        </p:nvCxnSpPr>
        <p:spPr>
          <a:xfrm>
            <a:off x="725767" y="3968780"/>
            <a:ext cx="7706608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/>
        </p:nvSpPr>
        <p:spPr>
          <a:xfrm>
            <a:off x="723243" y="3883242"/>
            <a:ext cx="122453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/>
        </p:nvSpPr>
        <p:spPr>
          <a:xfrm>
            <a:off x="2648693" y="3892013"/>
            <a:ext cx="122453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/>
        </p:nvSpPr>
        <p:spPr>
          <a:xfrm>
            <a:off x="4574143" y="3883242"/>
            <a:ext cx="122453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/>
        </p:nvSpPr>
        <p:spPr>
          <a:xfrm>
            <a:off x="6499594" y="3892013"/>
            <a:ext cx="122453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>
          <a:xfrm>
            <a:off x="2244090" y="6332221"/>
            <a:ext cx="984885" cy="247651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>
          <a:xfrm>
            <a:off x="1121092" y="6332221"/>
            <a:ext cx="1122998" cy="2476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>
          <a:xfrm>
            <a:off x="728663" y="6332221"/>
            <a:ext cx="392430" cy="247651"/>
          </a:xfrm>
          <a:prstGeom prst="rect">
            <a:avLst/>
          </a:prstGeom>
        </p:spPr>
        <p:txBody>
          <a:bodyPr/>
          <a:lstStyle/>
          <a:p>
            <a:fld id="{35D73841-4B49-4240-A9C9-8B6F7E964FA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987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3768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orient="horz" pos="1512">
          <p15:clr>
            <a:srgbClr val="FBAE40"/>
          </p15:clr>
        </p15:guide>
        <p15:guide id="11" orient="horz" pos="283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-369903" y="4270035"/>
            <a:ext cx="2959226" cy="2219420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18" y="879064"/>
            <a:ext cx="3706108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/>
        </p:nvCxnSpPr>
        <p:spPr>
          <a:xfrm>
            <a:off x="714375" y="1939108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017" y="2300984"/>
            <a:ext cx="3620384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350" b="0" i="0" spc="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772025" y="2300984"/>
            <a:ext cx="3573622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350" b="0" i="0" spc="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3017" y="2799146"/>
            <a:ext cx="3620384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14313" indent="-214313">
              <a:lnSpc>
                <a:spcPct val="100000"/>
              </a:lnSpc>
              <a:buFont typeface="Wingdings" pitchFamily="2" charset="2"/>
              <a:buChar char="§"/>
              <a:defRPr sz="12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772025" y="2799146"/>
            <a:ext cx="356718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14313" indent="-214313">
              <a:lnSpc>
                <a:spcPct val="100000"/>
              </a:lnSpc>
              <a:buFont typeface="Wingdings" pitchFamily="2" charset="2"/>
              <a:buChar char="§"/>
              <a:defRPr sz="12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/>
        </p:nvCxnSpPr>
        <p:spPr>
          <a:xfrm>
            <a:off x="4772025" y="1939108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244090" y="6332221"/>
            <a:ext cx="984885" cy="247651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121092" y="6332221"/>
            <a:ext cx="1122998" cy="2476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28663" y="6332221"/>
            <a:ext cx="392430" cy="247651"/>
          </a:xfrm>
          <a:prstGeom prst="rect">
            <a:avLst/>
          </a:prstGeom>
        </p:spPr>
        <p:txBody>
          <a:bodyPr/>
          <a:lstStyle/>
          <a:p>
            <a:fld id="{35D73841-4B49-4240-A9C9-8B6F7E964FA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66779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-369903" y="4270035"/>
            <a:ext cx="2959226" cy="2219420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18" y="879064"/>
            <a:ext cx="3706108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/>
        </p:nvCxnSpPr>
        <p:spPr>
          <a:xfrm>
            <a:off x="714375" y="1939108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375" y="2300156"/>
            <a:ext cx="2277358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350" spc="0" baseline="0" dirty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4375" y="2799146"/>
            <a:ext cx="227735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14313" indent="-214313">
              <a:lnSpc>
                <a:spcPct val="100000"/>
              </a:lnSpc>
              <a:buFont typeface="Wingdings" pitchFamily="2" charset="2"/>
              <a:buChar char="§"/>
              <a:defRPr sz="12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7029" y="2300156"/>
            <a:ext cx="2277358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350" spc="0" baseline="0" dirty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427029" y="2799146"/>
            <a:ext cx="228797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14313" indent="-214313">
              <a:lnSpc>
                <a:spcPct val="100000"/>
              </a:lnSpc>
              <a:buFont typeface="Wingdings" pitchFamily="2" charset="2"/>
              <a:buChar char="§"/>
              <a:defRPr sz="12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40263" y="2300156"/>
            <a:ext cx="2277358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350" spc="0" baseline="0" dirty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40263" y="2799146"/>
            <a:ext cx="227735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14313" indent="-214313">
              <a:lnSpc>
                <a:spcPct val="100000"/>
              </a:lnSpc>
              <a:buFont typeface="Wingdings" pitchFamily="2" charset="2"/>
              <a:buChar char="§"/>
              <a:defRPr sz="12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/>
        </p:nvCxnSpPr>
        <p:spPr>
          <a:xfrm>
            <a:off x="3427029" y="1939108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/>
        </p:nvCxnSpPr>
        <p:spPr>
          <a:xfrm>
            <a:off x="6140263" y="1939108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244090" y="6332221"/>
            <a:ext cx="984885" cy="247651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121092" y="6332221"/>
            <a:ext cx="1122998" cy="2476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28663" y="6332221"/>
            <a:ext cx="392430" cy="247651"/>
          </a:xfrm>
          <a:prstGeom prst="rect">
            <a:avLst/>
          </a:prstGeom>
        </p:spPr>
        <p:txBody>
          <a:bodyPr/>
          <a:lstStyle/>
          <a:p>
            <a:fld id="{35D73841-4B49-4240-A9C9-8B6F7E964FA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62119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>
          <p15:clr>
            <a:srgbClr val="FBAE40"/>
          </p15:clr>
        </p15:guide>
        <p15:guide id="4" pos="516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>
          <p15:clr>
            <a:srgbClr val="FBAE40"/>
          </p15:clr>
        </p15:guide>
        <p15:guide id="11" pos="2880">
          <p15:clr>
            <a:srgbClr val="FBAE40"/>
          </p15:clr>
        </p15:guide>
        <p15:guide id="12" orient="horz" pos="17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18" y="879064"/>
            <a:ext cx="3706108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/>
        </p:nvCxnSpPr>
        <p:spPr>
          <a:xfrm>
            <a:off x="714375" y="1939108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4375" y="2656904"/>
            <a:ext cx="3629025" cy="5743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652530" y="0"/>
            <a:ext cx="2493906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4375" y="2286001"/>
            <a:ext cx="3629025" cy="315915"/>
          </a:xfrm>
        </p:spPr>
        <p:txBody>
          <a:bodyPr>
            <a:noAutofit/>
          </a:bodyPr>
          <a:lstStyle>
            <a:lvl1pPr>
              <a:buNone/>
              <a:defRPr sz="135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5241" y="3841846"/>
            <a:ext cx="3629025" cy="636754"/>
          </a:xfrm>
        </p:spPr>
        <p:txBody>
          <a:bodyPr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5241" y="3470943"/>
            <a:ext cx="3629025" cy="315915"/>
          </a:xfrm>
        </p:spPr>
        <p:txBody>
          <a:bodyPr>
            <a:noAutofit/>
          </a:bodyPr>
          <a:lstStyle>
            <a:lvl1pPr>
              <a:buNone/>
              <a:defRPr sz="135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375" y="5017901"/>
            <a:ext cx="3629025" cy="908340"/>
          </a:xfrm>
        </p:spPr>
        <p:txBody>
          <a:bodyPr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4375" y="4646998"/>
            <a:ext cx="3629025" cy="315915"/>
          </a:xfrm>
        </p:spPr>
        <p:txBody>
          <a:bodyPr>
            <a:noAutofit/>
          </a:bodyPr>
          <a:lstStyle>
            <a:lvl1pPr>
              <a:buNone/>
              <a:defRPr sz="135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99735" y="2656904"/>
            <a:ext cx="3629025" cy="5743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9735" y="2286001"/>
            <a:ext cx="3629025" cy="315915"/>
          </a:xfrm>
        </p:spPr>
        <p:txBody>
          <a:bodyPr>
            <a:noAutofit/>
          </a:bodyPr>
          <a:lstStyle>
            <a:lvl1pPr>
              <a:buNone/>
              <a:defRPr sz="135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99735" y="3841846"/>
            <a:ext cx="3629025" cy="908340"/>
          </a:xfrm>
        </p:spPr>
        <p:txBody>
          <a:bodyPr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99735" y="3470943"/>
            <a:ext cx="3629025" cy="315915"/>
          </a:xfrm>
        </p:spPr>
        <p:txBody>
          <a:bodyPr>
            <a:noAutofit/>
          </a:bodyPr>
          <a:lstStyle>
            <a:lvl1pPr>
              <a:buNone/>
              <a:defRPr sz="135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244090" y="6332221"/>
            <a:ext cx="984885" cy="247651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121092" y="6332221"/>
            <a:ext cx="1122998" cy="2476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728663" y="6332221"/>
            <a:ext cx="392430" cy="247651"/>
          </a:xfrm>
          <a:prstGeom prst="rect">
            <a:avLst/>
          </a:prstGeom>
        </p:spPr>
        <p:txBody>
          <a:bodyPr/>
          <a:lstStyle/>
          <a:p>
            <a:fld id="{35D73841-4B49-4240-A9C9-8B6F7E964FA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46417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72075" y="5102064"/>
            <a:ext cx="3686175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0718" y="3591099"/>
            <a:ext cx="3677533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>
                <a:solidFill>
                  <a:schemeClr val="bg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0718" y="2173659"/>
            <a:ext cx="3677533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/>
        </p:nvCxnSpPr>
        <p:spPr>
          <a:xfrm>
            <a:off x="5172075" y="3233703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652530" y="0"/>
            <a:ext cx="2493906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1057053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44090" y="6332221"/>
            <a:ext cx="984885" cy="247651"/>
          </a:xfrm>
          <a:prstGeom prst="rect">
            <a:avLst/>
          </a:prstGeom>
        </p:spPr>
        <p:txBody>
          <a:bodyPr/>
          <a:lstStyle/>
          <a:p>
            <a:fld id="{2FF40AFF-9CCD-44E9-BE22-794EBEE6CFFA}" type="datetimeFigureOut">
              <a:rPr lang="en-NZ" smtClean="0"/>
              <a:t>16/10/2023</a:t>
            </a:fld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8663" y="6332221"/>
            <a:ext cx="392430" cy="247651"/>
          </a:xfrm>
          <a:prstGeom prst="rect">
            <a:avLst/>
          </a:prstGeom>
        </p:spPr>
        <p:txBody>
          <a:bodyPr/>
          <a:lstStyle/>
          <a:p>
            <a:fld id="{4A87B596-6C3B-4F21-AEF0-1712141D1DD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65428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72075" y="5102064"/>
            <a:ext cx="3686175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+mn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0718" y="3591099"/>
            <a:ext cx="3677533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>
                <a:solidFill>
                  <a:schemeClr val="bg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0718" y="2173659"/>
            <a:ext cx="3677533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33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5172075" y="3233703"/>
            <a:ext cx="16002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6652530" y="0"/>
            <a:ext cx="2493906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2" y="1825625"/>
            <a:ext cx="778668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365126"/>
            <a:ext cx="78009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2409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8" r:id="rId11"/>
    <p:sldLayoutId id="2147483683" r:id="rId12"/>
    <p:sldLayoutId id="2147483684" r:id="rId13"/>
    <p:sldLayoutId id="2147483687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 spc="75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2" y="1825625"/>
            <a:ext cx="778668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365126"/>
            <a:ext cx="78009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44090" y="6332221"/>
            <a:ext cx="984885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25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1092" y="6332221"/>
            <a:ext cx="1122998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25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8663" y="6332221"/>
            <a:ext cx="3924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25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2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8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558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450" userDrawn="1">
          <p15:clr>
            <a:srgbClr val="547EBF"/>
          </p15:clr>
        </p15:guide>
        <p15:guide id="8" pos="2790" userDrawn="1">
          <p15:clr>
            <a:srgbClr val="547EBF"/>
          </p15:clr>
        </p15:guide>
        <p15:guide id="9" pos="1584" userDrawn="1">
          <p15:clr>
            <a:srgbClr val="547EBF"/>
          </p15:clr>
        </p15:guide>
        <p15:guide id="10" pos="1386" userDrawn="1">
          <p15:clr>
            <a:srgbClr val="547EBF"/>
          </p15:clr>
        </p15:guide>
        <p15:guide id="11" pos="4176" userDrawn="1">
          <p15:clr>
            <a:srgbClr val="547EBF"/>
          </p15:clr>
        </p15:guide>
        <p15:guide id="12" pos="4374" userDrawn="1">
          <p15:clr>
            <a:srgbClr val="547EBF"/>
          </p15:clr>
        </p15:guide>
        <p15:guide id="13" pos="3726" userDrawn="1">
          <p15:clr>
            <a:srgbClr val="9FCC3B"/>
          </p15:clr>
        </p15:guide>
        <p15:guide id="14" pos="3906" userDrawn="1">
          <p15:clr>
            <a:srgbClr val="9FCC3B"/>
          </p15:clr>
        </p15:guide>
        <p15:guide id="15" pos="2034" userDrawn="1">
          <p15:clr>
            <a:srgbClr val="9FCC3B"/>
          </p15:clr>
        </p15:guide>
        <p15:guide id="16" pos="1854" userDrawn="1">
          <p15:clr>
            <a:srgbClr val="9FCC3B"/>
          </p15:clr>
        </p15:guide>
        <p15:guide id="17" pos="29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5290" y="2400576"/>
            <a:ext cx="4118678" cy="1514019"/>
          </a:xfrm>
        </p:spPr>
        <p:txBody>
          <a:bodyPr>
            <a:noAutofit/>
          </a:bodyPr>
          <a:lstStyle/>
          <a:p>
            <a:r>
              <a:rPr lang="en-NZ" sz="3600" dirty="0"/>
              <a:t>Buying Decisions of the Styles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2E841FB-5DC7-FB99-4775-2BE22CEFF5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75291" y="4509120"/>
            <a:ext cx="3685141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EB7B692C-A376-8B55-4901-4D4A61FF1F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90" y="5296881"/>
            <a:ext cx="3118916" cy="760101"/>
          </a:xfrm>
          <a:prstGeom prst="rect">
            <a:avLst/>
          </a:prstGeom>
        </p:spPr>
      </p:pic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AA4C5A30-103A-470F-496B-9C4E2155C093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7" name="Picture 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F9860494-AC11-F668-F329-0DA36E02F7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8" name="Picture 7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AC5F92F-1493-2340-4914-8CA0A74066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83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5">
            <a:extLst>
              <a:ext uri="{FF2B5EF4-FFF2-40B4-BE49-F238E27FC236}">
                <a16:creationId xmlns:a16="http://schemas.microsoft.com/office/drawing/2014/main" id="{9E593993-D207-852E-3BAA-D33F32B3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Buying Decisions of the Styles</a:t>
            </a:r>
          </a:p>
        </p:txBody>
      </p:sp>
      <p:pic>
        <p:nvPicPr>
          <p:cNvPr id="67" name="Picture 66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A71EF356-9AB7-7497-C196-1AC29FAD8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24" y="1709999"/>
            <a:ext cx="4441673" cy="4555735"/>
          </a:xfrm>
          <a:prstGeom prst="rect">
            <a:avLst/>
          </a:prstGeom>
        </p:spPr>
      </p:pic>
      <p:sp>
        <p:nvSpPr>
          <p:cNvPr id="68" name="Rectangle 57">
            <a:extLst>
              <a:ext uri="{FF2B5EF4-FFF2-40B4-BE49-F238E27FC236}">
                <a16:creationId xmlns:a16="http://schemas.microsoft.com/office/drawing/2014/main" id="{1FD9CFD1-6BE1-AA10-D1A9-02916A298F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5402" y="2602550"/>
            <a:ext cx="3385916" cy="25551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Achievement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Easiness and quickness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Makes them a pioneer or different </a:t>
            </a:r>
            <a:br>
              <a:rPr lang="en-US" altLang="en-US" sz="1400" dirty="0">
                <a:solidFill>
                  <a:schemeClr val="bg1"/>
                </a:solidFill>
                <a:latin typeface="+mj-lt"/>
              </a:rPr>
            </a:b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from the masses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Builds their status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Provides the possibility of winning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Ability to buy quickly and move 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Makes them look strong, independent, a risk taker</a:t>
            </a:r>
          </a:p>
        </p:txBody>
      </p:sp>
    </p:spTree>
    <p:extLst>
      <p:ext uri="{BB962C8B-B14F-4D97-AF65-F5344CB8AC3E}">
        <p14:creationId xmlns:p14="http://schemas.microsoft.com/office/powerpoint/2010/main" val="4264092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5">
            <a:extLst>
              <a:ext uri="{FF2B5EF4-FFF2-40B4-BE49-F238E27FC236}">
                <a16:creationId xmlns:a16="http://schemas.microsoft.com/office/drawing/2014/main" id="{9E593993-D207-852E-3BAA-D33F32B3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Buying Decisions of the Styles</a:t>
            </a:r>
          </a:p>
        </p:txBody>
      </p:sp>
      <p:pic>
        <p:nvPicPr>
          <p:cNvPr id="67" name="Picture 66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A71EF356-9AB7-7497-C196-1AC29FAD8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24" y="1709999"/>
            <a:ext cx="4441673" cy="4555735"/>
          </a:xfrm>
          <a:prstGeom prst="rect">
            <a:avLst/>
          </a:prstGeom>
        </p:spPr>
      </p:pic>
      <p:sp>
        <p:nvSpPr>
          <p:cNvPr id="68" name="Rectangle 57">
            <a:extLst>
              <a:ext uri="{FF2B5EF4-FFF2-40B4-BE49-F238E27FC236}">
                <a16:creationId xmlns:a16="http://schemas.microsoft.com/office/drawing/2014/main" id="{1FD9CFD1-6BE1-AA10-D1A9-02916A298F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5402" y="2602550"/>
            <a:ext cx="3385916" cy="2555188"/>
          </a:xfrm>
          <a:prstGeom prst="rect">
            <a:avLst/>
          </a:prstGeom>
          <a:solidFill>
            <a:srgbClr val="FFFFCC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Recognition and visibility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Popularity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Feelings and emotions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Maintenance or improvement in atmosphere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Feeling of belonging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Testimonials and references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Fun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Opportunity to meet new people</a:t>
            </a:r>
          </a:p>
        </p:txBody>
      </p:sp>
    </p:spTree>
    <p:extLst>
      <p:ext uri="{BB962C8B-B14F-4D97-AF65-F5344CB8AC3E}">
        <p14:creationId xmlns:p14="http://schemas.microsoft.com/office/powerpoint/2010/main" val="1089338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5">
            <a:extLst>
              <a:ext uri="{FF2B5EF4-FFF2-40B4-BE49-F238E27FC236}">
                <a16:creationId xmlns:a16="http://schemas.microsoft.com/office/drawing/2014/main" id="{9E593993-D207-852E-3BAA-D33F32B3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Buying Decisions of the Styles</a:t>
            </a:r>
          </a:p>
        </p:txBody>
      </p:sp>
      <p:pic>
        <p:nvPicPr>
          <p:cNvPr id="67" name="Picture 66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A71EF356-9AB7-7497-C196-1AC29FAD8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24" y="1709999"/>
            <a:ext cx="4441673" cy="4555735"/>
          </a:xfrm>
          <a:prstGeom prst="rect">
            <a:avLst/>
          </a:prstGeom>
        </p:spPr>
      </p:pic>
      <p:sp>
        <p:nvSpPr>
          <p:cNvPr id="68" name="Rectangle 57">
            <a:extLst>
              <a:ext uri="{FF2B5EF4-FFF2-40B4-BE49-F238E27FC236}">
                <a16:creationId xmlns:a16="http://schemas.microsoft.com/office/drawing/2014/main" id="{1FD9CFD1-6BE1-AA10-D1A9-02916A298F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5402" y="2602550"/>
            <a:ext cx="3385916" cy="27706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Security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Reliability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Safety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Maintenance of existing routines and systems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Structure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Fairness and justice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Family issues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Removal of threats and uncertainty</a:t>
            </a:r>
          </a:p>
        </p:txBody>
      </p:sp>
    </p:spTree>
    <p:extLst>
      <p:ext uri="{BB962C8B-B14F-4D97-AF65-F5344CB8AC3E}">
        <p14:creationId xmlns:p14="http://schemas.microsoft.com/office/powerpoint/2010/main" val="3704475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5">
            <a:extLst>
              <a:ext uri="{FF2B5EF4-FFF2-40B4-BE49-F238E27FC236}">
                <a16:creationId xmlns:a16="http://schemas.microsoft.com/office/drawing/2014/main" id="{9E593993-D207-852E-3BAA-D33F32B3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Buying Decisions of the Styles</a:t>
            </a:r>
          </a:p>
        </p:txBody>
      </p:sp>
      <p:pic>
        <p:nvPicPr>
          <p:cNvPr id="67" name="Picture 66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A71EF356-9AB7-7497-C196-1AC29FAD8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24" y="1709999"/>
            <a:ext cx="4441673" cy="4555735"/>
          </a:xfrm>
          <a:prstGeom prst="rect">
            <a:avLst/>
          </a:prstGeom>
        </p:spPr>
      </p:pic>
      <p:sp>
        <p:nvSpPr>
          <p:cNvPr id="68" name="Rectangle 57">
            <a:extLst>
              <a:ext uri="{FF2B5EF4-FFF2-40B4-BE49-F238E27FC236}">
                <a16:creationId xmlns:a16="http://schemas.microsoft.com/office/drawing/2014/main" id="{1FD9CFD1-6BE1-AA10-D1A9-02916A298F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5402" y="2710272"/>
            <a:ext cx="3385916" cy="2555188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Logic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Plenty of information to make a “good” decision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Clear, cold facts and details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Factual comparisons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Study/test results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Security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Safety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Clear instructions</a:t>
            </a:r>
          </a:p>
        </p:txBody>
      </p:sp>
    </p:spTree>
    <p:extLst>
      <p:ext uri="{BB962C8B-B14F-4D97-AF65-F5344CB8AC3E}">
        <p14:creationId xmlns:p14="http://schemas.microsoft.com/office/powerpoint/2010/main" val="1024040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80717" y="4431358"/>
            <a:ext cx="3686175" cy="441596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0718" y="3517211"/>
            <a:ext cx="3300553" cy="441597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717" y="2474586"/>
            <a:ext cx="2339187" cy="57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1C28B-C554-4764-A072-2F7C91300830}"/>
</file>

<file path=customXml/itemProps2.xml><?xml version="1.0" encoding="utf-8"?>
<ds:datastoreItem xmlns:ds="http://schemas.openxmlformats.org/officeDocument/2006/customXml" ds:itemID="{F9BA4619-0B77-4AB5-8BC6-C6B60B9A0635}">
  <ds:schemaRefs>
    <ds:schemaRef ds:uri="http://schemas.microsoft.com/office/2006/metadata/properties"/>
    <ds:schemaRef ds:uri="http://schemas.microsoft.com/office/infopath/2007/PartnerControls"/>
    <ds:schemaRef ds:uri="98b1e698-aa57-491a-8be0-67a35c9272f9"/>
    <ds:schemaRef ds:uri="dd92814c-ecee-4db5-bab6-a54e0b0838a6"/>
  </ds:schemaRefs>
</ds:datastoreItem>
</file>

<file path=customXml/itemProps3.xml><?xml version="1.0" encoding="utf-8"?>
<ds:datastoreItem xmlns:ds="http://schemas.openxmlformats.org/officeDocument/2006/customXml" ds:itemID="{C675C189-B60F-4084-80B1-244BDCA103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with HRP colours</Template>
  <TotalTime>110</TotalTime>
  <Words>159</Words>
  <Application>Microsoft Office PowerPoint</Application>
  <PresentationFormat>On-screen Show (4:3)</PresentationFormat>
  <Paragraphs>48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Wingdings</vt:lpstr>
      <vt:lpstr>Theme1</vt:lpstr>
      <vt:lpstr>Theme1</vt:lpstr>
      <vt:lpstr>Buying Decisions of the Styles</vt:lpstr>
      <vt:lpstr>Buying Decisions of the Styles</vt:lpstr>
      <vt:lpstr>Buying Decisions of the Styles</vt:lpstr>
      <vt:lpstr>Buying Decisions of the Styles</vt:lpstr>
      <vt:lpstr>Buying Decisions of the Styles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Carr</dc:creator>
  <cp:lastModifiedBy>Rosamund Rendall</cp:lastModifiedBy>
  <cp:revision>14</cp:revision>
  <dcterms:created xsi:type="dcterms:W3CDTF">2016-01-25T02:40:08Z</dcterms:created>
  <dcterms:modified xsi:type="dcterms:W3CDTF">2023-10-16T03:15:15Z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