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28"/>
  </p:notesMasterIdLst>
  <p:handoutMasterIdLst>
    <p:handoutMasterId r:id="rId29"/>
  </p:handoutMasterIdLst>
  <p:sldIdLst>
    <p:sldId id="350" r:id="rId5"/>
    <p:sldId id="353" r:id="rId6"/>
    <p:sldId id="334" r:id="rId7"/>
    <p:sldId id="365" r:id="rId8"/>
    <p:sldId id="366" r:id="rId9"/>
    <p:sldId id="367" r:id="rId10"/>
    <p:sldId id="368" r:id="rId11"/>
    <p:sldId id="369" r:id="rId12"/>
    <p:sldId id="355" r:id="rId13"/>
    <p:sldId id="370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4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5FF3A9-12BA-41A0-9DB3-0AD245A29C5F}" v="33" dt="2023-10-11T23:47:25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107" d="100"/>
          <a:sy n="107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02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43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96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764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worldipreview.com/contributed-article/patent-licensing-agreements-getting-the-best-dea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ouvremedia.com/improving-customer-service-skills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ouvremedia.com/improving-customer-service-skills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ouvremedia.com/improving-customer-service-skills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Adjusting Our Styles</a:t>
            </a:r>
            <a:br>
              <a:rPr lang="pl-PL" sz="4000" b="1" dirty="0"/>
            </a:br>
            <a:r>
              <a:rPr lang="pl-PL" sz="4000" b="1" dirty="0">
                <a:solidFill>
                  <a:schemeClr val="accent2"/>
                </a:solidFill>
              </a:rPr>
              <a:t>Customer Service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Identifying Customer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9" name="Picture 8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19ABD590-4F5D-0108-CA60-3F118D20F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765" y="2121492"/>
            <a:ext cx="4107611" cy="410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Identifying Customer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46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Identifying Customer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68BB5-ED4F-A8D5-A326-13A0AD17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401" y="2297261"/>
            <a:ext cx="5203825" cy="4313088"/>
          </a:xfrm>
          <a:prstGeom prst="rect">
            <a:avLst/>
          </a:pr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134387" tIns="0" rIns="0" bIns="0"/>
          <a:lstStyle/>
          <a:p>
            <a:pPr marL="180975" indent="-180975" defTabSz="854075">
              <a:defRPr/>
            </a:pPr>
            <a:r>
              <a:rPr lang="en-US" b="1" dirty="0">
                <a:solidFill>
                  <a:srgbClr val="FF0000"/>
                </a:solidFill>
                <a:latin typeface="+mj-lt"/>
              </a:rPr>
              <a:t>D-Style:</a:t>
            </a:r>
            <a:endParaRPr lang="pl-PL" b="1" dirty="0">
              <a:solidFill>
                <a:srgbClr val="FF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Is aggressive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be blunt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Is demanding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Very impatient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Interrupts others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Becomes irritated easily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Is direct; says what thinks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“What’s the bottom line?”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Focuses on the big picture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States own opinions as facts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“How does this benefit ME?”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Often appears to be in a hurry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Makes decisions quickly, almost</a:t>
            </a:r>
            <a:r>
              <a:rPr lang="pl-PL" sz="16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hastily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talk to many people at the</a:t>
            </a:r>
            <a:r>
              <a:rPr lang="pl-PL" sz="16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same</a:t>
            </a:r>
            <a:r>
              <a:rPr lang="pl-PL" sz="16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time</a:t>
            </a:r>
            <a:endParaRPr lang="pl-PL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have difficulty understanding</a:t>
            </a:r>
            <a:r>
              <a:rPr lang="pl-PL" sz="16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j-lt"/>
              </a:rPr>
              <a:t>others’ viewpoints/feelings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62792C6-7AE5-1435-F372-479A26D98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059" y="2081042"/>
            <a:ext cx="2455033" cy="204949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A83F9DA-5366-BF4C-FF28-E6D5C1158515}"/>
              </a:ext>
            </a:extLst>
          </p:cNvPr>
          <p:cNvSpPr/>
          <p:nvPr/>
        </p:nvSpPr>
        <p:spPr>
          <a:xfrm>
            <a:off x="9435643" y="2315800"/>
            <a:ext cx="879894" cy="879895"/>
          </a:xfrm>
          <a:prstGeom prst="rect">
            <a:avLst/>
          </a:prstGeom>
          <a:solidFill>
            <a:schemeClr val="accent2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1160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Identifying Customer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68BB5-ED4F-A8D5-A326-13A0AD17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401" y="2297261"/>
            <a:ext cx="5203825" cy="4313088"/>
          </a:xfrm>
          <a:prstGeom prst="rect">
            <a:avLst/>
          </a:prstGeom>
          <a:solidFill>
            <a:schemeClr val="tx1"/>
          </a:solidFill>
          <a:ln w="9525">
            <a:solidFill>
              <a:srgbClr val="FFCE33"/>
            </a:solidFill>
            <a:miter lim="800000"/>
            <a:headEnd/>
            <a:tailEnd/>
          </a:ln>
          <a:effectLst/>
        </p:spPr>
        <p:txBody>
          <a:bodyPr lIns="134387" tIns="0" rIns="0" bIns="0"/>
          <a:lstStyle/>
          <a:p>
            <a:pPr marL="180975" indent="-180975" defTabSz="854075">
              <a:defRPr/>
            </a:pPr>
            <a:r>
              <a:rPr lang="en-US" b="1" dirty="0">
                <a:solidFill>
                  <a:srgbClr val="FFCE33"/>
                </a:solidFill>
                <a:latin typeface="+mj-lt"/>
              </a:rPr>
              <a:t>I-Style:</a:t>
            </a:r>
            <a:br>
              <a:rPr lang="en-US" b="1" dirty="0">
                <a:solidFill>
                  <a:srgbClr val="FFCE33"/>
                </a:solidFill>
                <a:latin typeface="+mj-lt"/>
              </a:rPr>
            </a:br>
            <a:endParaRPr lang="pl-PL" b="1" dirty="0">
              <a:solidFill>
                <a:srgbClr val="FFCE33"/>
              </a:solidFill>
              <a:latin typeface="+mj-lt"/>
            </a:endParaRP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Talks a lot 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Is animated 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Gets excited easily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Is open and friendly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appear </a:t>
            </a:r>
            <a:r>
              <a:rPr lang="en-US" sz="1600" dirty="0" err="1">
                <a:solidFill>
                  <a:srgbClr val="000000"/>
                </a:solidFill>
                <a:latin typeface="+mj-lt"/>
              </a:rPr>
              <a:t>unorganised</a:t>
            </a:r>
            <a:endParaRPr lang="en-US" sz="1600" dirty="0">
              <a:solidFill>
                <a:srgbClr val="00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Does not listen for long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Stays away from hard facts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Does not pay close attention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Jumps from subject to subject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Does not focus much on details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Talks about people they know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make decisions spontaneously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ask same questions several times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touch; comfortable with physical contact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9A616D-192F-5D50-651D-06F6B8D2C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729" y="4453087"/>
            <a:ext cx="2424834" cy="206489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A83F9DA-5366-BF4C-FF28-E6D5C1158515}"/>
              </a:ext>
            </a:extLst>
          </p:cNvPr>
          <p:cNvSpPr/>
          <p:nvPr/>
        </p:nvSpPr>
        <p:spPr>
          <a:xfrm>
            <a:off x="9426407" y="5370149"/>
            <a:ext cx="879894" cy="879895"/>
          </a:xfrm>
          <a:prstGeom prst="rect">
            <a:avLst/>
          </a:prstGeom>
          <a:solidFill>
            <a:srgbClr val="FFCE33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168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Identifying Customer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68BB5-ED4F-A8D5-A326-13A0AD17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10" y="2203167"/>
            <a:ext cx="5203825" cy="4313088"/>
          </a:xfrm>
          <a:prstGeom prst="rect">
            <a:avLst/>
          </a:prstGeom>
          <a:solidFill>
            <a:schemeClr val="tx1"/>
          </a:solidFill>
          <a:ln w="952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lIns="134387" tIns="0" rIns="0" bIns="0"/>
          <a:lstStyle/>
          <a:p>
            <a:pPr marL="180975" indent="-180975" defTabSz="854075">
              <a:defRPr/>
            </a:pPr>
            <a:r>
              <a:rPr lang="en-US" b="1" dirty="0">
                <a:solidFill>
                  <a:srgbClr val="00B050"/>
                </a:solidFill>
                <a:latin typeface="+mj-lt"/>
              </a:rPr>
              <a:t>S-Style:</a:t>
            </a:r>
            <a:br>
              <a:rPr lang="en-US" b="1" dirty="0">
                <a:solidFill>
                  <a:srgbClr val="00B050"/>
                </a:solidFill>
                <a:latin typeface="+mj-lt"/>
              </a:rPr>
            </a:br>
            <a:endParaRPr lang="pl-PL" b="1" dirty="0">
              <a:solidFill>
                <a:srgbClr val="00B05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Is easy-going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Appears calm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Listens carefully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Appears thoughtful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Nods and goes along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“Let me think about it.”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Likes own physical space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Does not get excited easily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Asks questions and enquires about the specifics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Seems to have strong opinions but does not express them vocally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Completely new ideas/things seem to make them uncomfortable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Ponders alternatives; slow in making decisions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FA45BE-7A88-9F12-9C9D-AF554C618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61" y="4549452"/>
            <a:ext cx="2505985" cy="2060897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A83F9DA-5366-BF4C-FF28-E6D5C1158515}"/>
              </a:ext>
            </a:extLst>
          </p:cNvPr>
          <p:cNvSpPr/>
          <p:nvPr/>
        </p:nvSpPr>
        <p:spPr>
          <a:xfrm>
            <a:off x="1215280" y="5461255"/>
            <a:ext cx="879894" cy="879895"/>
          </a:xfrm>
          <a:prstGeom prst="rect">
            <a:avLst/>
          </a:prstGeom>
          <a:solidFill>
            <a:srgbClr val="00B05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8282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Identifying Customer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68BB5-ED4F-A8D5-A326-13A0AD17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10" y="2203167"/>
            <a:ext cx="5203825" cy="4313088"/>
          </a:xfrm>
          <a:prstGeom prst="rect">
            <a:avLst/>
          </a:prstGeom>
          <a:solidFill>
            <a:schemeClr val="tx1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134387" tIns="0" rIns="0" bIns="0"/>
          <a:lstStyle/>
          <a:p>
            <a:pPr marL="180975" indent="-180975" defTabSz="854075">
              <a:defRPr/>
            </a:pPr>
            <a:r>
              <a:rPr lang="en-US" b="1" dirty="0">
                <a:solidFill>
                  <a:srgbClr val="0070C0"/>
                </a:solidFill>
                <a:latin typeface="+mj-lt"/>
              </a:rPr>
              <a:t>C-Style:</a:t>
            </a:r>
            <a:br>
              <a:rPr lang="en-US" b="1" dirty="0">
                <a:solidFill>
                  <a:srgbClr val="0070C0"/>
                </a:solidFill>
                <a:latin typeface="+mj-lt"/>
              </a:rPr>
            </a:br>
            <a:endParaRPr lang="pl-PL" b="1" dirty="0">
              <a:solidFill>
                <a:srgbClr val="0070C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Is quiet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Focuses on details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Proceeds cautiously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Asks many questions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Not comfortable with physical contact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Appears reserved and somewhat timid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Doesn’t easily express disagreeing views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have done homework on the products/services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Studies specifications and other information carefully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Makes decision only after studying pertinent facts/issues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+mj-lt"/>
              </a:rPr>
              <a:t>May be very critical; criticism based on facts, not opinions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75E6E3-AFA7-7FD8-63B2-0BDB94315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19" y="2098337"/>
            <a:ext cx="2481496" cy="2002751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A83F9DA-5366-BF4C-FF28-E6D5C1158515}"/>
              </a:ext>
            </a:extLst>
          </p:cNvPr>
          <p:cNvSpPr/>
          <p:nvPr/>
        </p:nvSpPr>
        <p:spPr>
          <a:xfrm>
            <a:off x="1187571" y="2302163"/>
            <a:ext cx="879894" cy="879895"/>
          </a:xfrm>
          <a:prstGeom prst="rect">
            <a:avLst/>
          </a:prstGeom>
          <a:solidFill>
            <a:schemeClr val="bg1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16532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Customer Service</a:t>
            </a:r>
            <a:br>
              <a:rPr lang="en-US" dirty="0"/>
            </a:br>
            <a:r>
              <a:rPr lang="en-US" dirty="0"/>
              <a:t>Strengths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079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Resolves issues quickly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Takes responsibility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Comes up with new solutions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decisive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responsive and fast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Handles new situations well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Can handle pressure well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Focuses on the 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Does not get emotional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Handles issues independently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Strengths</a:t>
            </a:r>
          </a:p>
        </p:txBody>
      </p:sp>
    </p:spTree>
    <p:extLst>
      <p:ext uri="{BB962C8B-B14F-4D97-AF65-F5344CB8AC3E}">
        <p14:creationId xmlns:p14="http://schemas.microsoft.com/office/powerpoint/2010/main" val="4206035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Outgoing and positive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Easy to approach and makes customers feel comfortable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seen as open and friendly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Gets excited and enthusiastic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Puts customers in a good mood and creates a positive atmosphere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Enjoys interacting with new people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Strengths</a:t>
            </a:r>
          </a:p>
        </p:txBody>
      </p:sp>
    </p:spTree>
    <p:extLst>
      <p:ext uri="{BB962C8B-B14F-4D97-AF65-F5344CB8AC3E}">
        <p14:creationId xmlns:p14="http://schemas.microsoft.com/office/powerpoint/2010/main" val="339260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Remains calm and steady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a patient listener; finds out the needs/issues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Reliable and thorough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Builds and maintains trust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Good with facts and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Appears easy-going, pleasant, and neutral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Fair and just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Accepting and warm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Strengths</a:t>
            </a:r>
          </a:p>
        </p:txBody>
      </p:sp>
    </p:spTree>
    <p:extLst>
      <p:ext uri="{BB962C8B-B14F-4D97-AF65-F5344CB8AC3E}">
        <p14:creationId xmlns:p14="http://schemas.microsoft.com/office/powerpoint/2010/main" val="1138484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Thorough with details and facts; an expert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Systematic and exact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Provides consistent service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Aims for perfection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Strives for quality and correctness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Focuses on the 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Does not get emotional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Gets help when doesn’t know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Strengths</a:t>
            </a:r>
          </a:p>
        </p:txBody>
      </p:sp>
    </p:spTree>
    <p:extLst>
      <p:ext uri="{BB962C8B-B14F-4D97-AF65-F5344CB8AC3E}">
        <p14:creationId xmlns:p14="http://schemas.microsoft.com/office/powerpoint/2010/main" val="193620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Customer Service</a:t>
            </a:r>
            <a:br>
              <a:rPr lang="en-US" dirty="0"/>
            </a:br>
            <a:r>
              <a:rPr lang="en-US" dirty="0"/>
              <a:t>Challenges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059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Impatient listener – may not discover the true needs/issues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Tendency to offer solutions too quickly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exceed level of authority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get into arguments with the customers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not show enough empathy and understanding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lack diplomacy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4216180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overlook the details and facts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spend too much time talking, not enough listening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mix issues and emotions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procrastinate with the difficult/unpleasant 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forget to follow up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want to please too much and promise too much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4022714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be slow to move and decide in new situations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Inexpressive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not show enough enthusiasm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refer to the rules and appear inflexible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focus too much on the negative and be pessimistic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Bureaucratic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2100990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760354"/>
            <a:ext cx="3060000" cy="320151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Thorough with details and facts; an expert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appear distant and too quiet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focus on facts/details overlooking the human aspect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not exhibit enough enthusiasm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not spend enough time relating to the customers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be too inflexible or refer to policies too often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156239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Customer Service</a:t>
            </a:r>
            <a:br>
              <a:rPr lang="en-US" dirty="0"/>
            </a:br>
            <a:r>
              <a:rPr lang="en-US" dirty="0"/>
              <a:t>How to Improve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189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55518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Slow down; be more patient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Talk less and focus on listening to the customer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Express opinions less frequently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 more on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less aggressive and blunt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Spend more time relating to the customers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Follow up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How to Improve</a:t>
            </a:r>
          </a:p>
        </p:txBody>
      </p:sp>
    </p:spTree>
    <p:extLst>
      <p:ext uri="{BB962C8B-B14F-4D97-AF65-F5344CB8AC3E}">
        <p14:creationId xmlns:p14="http://schemas.microsoft.com/office/powerpoint/2010/main" val="2408910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 more on listening to the issues and needs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Talk less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 more on details, facts, and specifics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Remember to follow up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 not get too emotional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Remember you cannot please everyone all the time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more careful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How to Improve</a:t>
            </a:r>
          </a:p>
        </p:txBody>
      </p:sp>
    </p:spTree>
    <p:extLst>
      <p:ext uri="{BB962C8B-B14F-4D97-AF65-F5344CB8AC3E}">
        <p14:creationId xmlns:p14="http://schemas.microsoft.com/office/powerpoint/2010/main" val="459452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Move faster to resolve the issues and provide solutions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Take more risks and chances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more assertive and confident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Rely less on the old ways of doing things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positive and optimistic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more decisive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more expressive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How to Improve</a:t>
            </a:r>
          </a:p>
        </p:txBody>
      </p:sp>
    </p:spTree>
    <p:extLst>
      <p:ext uri="{BB962C8B-B14F-4D97-AF65-F5344CB8AC3E}">
        <p14:creationId xmlns:p14="http://schemas.microsoft.com/office/powerpoint/2010/main" val="2714684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800414"/>
            <a:ext cx="3060000" cy="2986075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 more on feelings and emotions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Talk less about the facts and details; focus more on people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Spend more time relating to the customers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 a little less on the rules and policies; be more flexible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Talk more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more expressive and animated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Customer Service - </a:t>
            </a:r>
            <a:br>
              <a:rPr lang="en-US" sz="3200" b="1" dirty="0"/>
            </a:br>
            <a:r>
              <a:rPr lang="en-US" sz="3200" b="1" dirty="0"/>
              <a:t>How to Improve</a:t>
            </a:r>
          </a:p>
        </p:txBody>
      </p:sp>
    </p:spTree>
    <p:extLst>
      <p:ext uri="{BB962C8B-B14F-4D97-AF65-F5344CB8AC3E}">
        <p14:creationId xmlns:p14="http://schemas.microsoft.com/office/powerpoint/2010/main" val="3793668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2.xml><?xml version="1.0" encoding="utf-8"?>
<ds:datastoreItem xmlns:ds="http://schemas.openxmlformats.org/officeDocument/2006/customXml" ds:itemID="{ABAB59B6-1B24-4A78-A111-6340EA0D8906}"/>
</file>

<file path=customXml/itemProps3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1. Template (Ignore)</Template>
  <TotalTime>89</TotalTime>
  <Words>916</Words>
  <Application>Microsoft Office PowerPoint</Application>
  <PresentationFormat>Widescreen</PresentationFormat>
  <Paragraphs>194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Century Gothic</vt:lpstr>
      <vt:lpstr>Wingdings</vt:lpstr>
      <vt:lpstr>Theme1</vt:lpstr>
      <vt:lpstr>Adjusting Our Styles Customer Service</vt:lpstr>
      <vt:lpstr>Identifying Customer Styles</vt:lpstr>
      <vt:lpstr>Identifying Customer Styles</vt:lpstr>
      <vt:lpstr>Identifying Customer Styles</vt:lpstr>
      <vt:lpstr>Identifying Customer Styles</vt:lpstr>
      <vt:lpstr>Identifying Customer Styles</vt:lpstr>
      <vt:lpstr>Identifying Customer Styles</vt:lpstr>
      <vt:lpstr>Customer Service Strengths</vt:lpstr>
      <vt:lpstr>Customer Service -  Strengths</vt:lpstr>
      <vt:lpstr>Customer Service -  Strengths</vt:lpstr>
      <vt:lpstr>Customer Service -  Strengths</vt:lpstr>
      <vt:lpstr>Customer Service -  Strengths</vt:lpstr>
      <vt:lpstr>Customer Service Challenges</vt:lpstr>
      <vt:lpstr>Customer Service -  Challenges</vt:lpstr>
      <vt:lpstr>Customer Service -  Challenges</vt:lpstr>
      <vt:lpstr>Customer Service -  Challenges</vt:lpstr>
      <vt:lpstr>Customer Service -  Challenges</vt:lpstr>
      <vt:lpstr>Customer Service How to Improve</vt:lpstr>
      <vt:lpstr>Customer Service -  How to Improve</vt:lpstr>
      <vt:lpstr>Customer Service -  How to Improve</vt:lpstr>
      <vt:lpstr>Customer Service -  How to Improve</vt:lpstr>
      <vt:lpstr>Customer Service -  How to Improve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Kelly Fairhurst</dc:creator>
  <cp:lastModifiedBy>Rosamund Rendall</cp:lastModifiedBy>
  <cp:revision>2</cp:revision>
  <dcterms:created xsi:type="dcterms:W3CDTF">2023-10-11T22:38:10Z</dcterms:created>
  <dcterms:modified xsi:type="dcterms:W3CDTF">2023-10-12T03:18:20Z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