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97" r:id="rId5"/>
    <p:sldId id="287" r:id="rId6"/>
    <p:sldId id="397" r:id="rId7"/>
    <p:sldId id="291" r:id="rId8"/>
    <p:sldId id="398" r:id="rId9"/>
    <p:sldId id="293" r:id="rId10"/>
    <p:sldId id="400" r:id="rId11"/>
    <p:sldId id="290" r:id="rId12"/>
    <p:sldId id="401" r:id="rId13"/>
    <p:sldId id="419" r:id="rId14"/>
    <p:sldId id="420" r:id="rId15"/>
    <p:sldId id="28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7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Pelser" userId="6a977191-35cb-430a-b678-141e7fb84214" providerId="ADAL" clId="{A72933EA-2F5F-47E7-8CA9-EF03A0AAE442}"/>
    <pc:docChg chg="delSld">
      <pc:chgData name="Michelle Pelser" userId="6a977191-35cb-430a-b678-141e7fb84214" providerId="ADAL" clId="{A72933EA-2F5F-47E7-8CA9-EF03A0AAE442}" dt="2024-03-14T04:19:45.771" v="0" actId="47"/>
      <pc:docMkLst>
        <pc:docMk/>
      </pc:docMkLst>
      <pc:sldChg chg="del">
        <pc:chgData name="Michelle Pelser" userId="6a977191-35cb-430a-b678-141e7fb84214" providerId="ADAL" clId="{A72933EA-2F5F-47E7-8CA9-EF03A0AAE442}" dt="2024-03-14T04:19:45.771" v="0" actId="47"/>
        <pc:sldMkLst>
          <pc:docMk/>
          <pc:sldMk cId="136181093" sldId="41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245844-38BC-41A6-9375-E5DF0471C76B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D646A6A0-6643-4992-8EED-06A05E894FBB}">
      <dgm:prSet phldrT="[Text]"/>
      <dgm:spPr>
        <a:solidFill>
          <a:srgbClr val="3A3459"/>
        </a:solidFill>
        <a:ln>
          <a:solidFill>
            <a:srgbClr val="3A3459"/>
          </a:solidFill>
        </a:ln>
      </dgm:spPr>
      <dgm:t>
        <a:bodyPr/>
        <a:lstStyle/>
        <a:p>
          <a:r>
            <a:rPr lang="en-NZ" dirty="0">
              <a:latin typeface="Century Gothic" panose="020B0502020202020204" pitchFamily="34" charset="0"/>
            </a:rPr>
            <a:t>Leadership &amp; Management Development</a:t>
          </a:r>
        </a:p>
      </dgm:t>
    </dgm:pt>
    <dgm:pt modelId="{4A478005-EF64-4F01-AB44-A2236653E7E3}" type="parTrans" cxnId="{182B6D00-60B8-4338-A15E-F8E6D7D10E45}">
      <dgm:prSet/>
      <dgm:spPr/>
      <dgm:t>
        <a:bodyPr/>
        <a:lstStyle/>
        <a:p>
          <a:endParaRPr lang="en-NZ"/>
        </a:p>
      </dgm:t>
    </dgm:pt>
    <dgm:pt modelId="{C8600853-D773-44DA-930D-28DBF06006A8}" type="sibTrans" cxnId="{182B6D00-60B8-4338-A15E-F8E6D7D10E45}">
      <dgm:prSet/>
      <dgm:spPr/>
      <dgm:t>
        <a:bodyPr/>
        <a:lstStyle/>
        <a:p>
          <a:endParaRPr lang="en-NZ"/>
        </a:p>
      </dgm:t>
    </dgm:pt>
    <dgm:pt modelId="{97E6AFB4-12E1-48A1-B64D-F21C0C860AF0}">
      <dgm:prSet phldrT="[Text]"/>
      <dgm:spPr>
        <a:solidFill>
          <a:srgbClr val="3A3459"/>
        </a:solidFill>
        <a:ln>
          <a:solidFill>
            <a:srgbClr val="3A3459"/>
          </a:solidFill>
        </a:ln>
      </dgm:spPr>
      <dgm:t>
        <a:bodyPr/>
        <a:lstStyle/>
        <a:p>
          <a:r>
            <a:rPr lang="en-NZ" dirty="0">
              <a:latin typeface="Century Gothic" panose="020B0502020202020204" pitchFamily="34" charset="0"/>
            </a:rPr>
            <a:t>Performance Appraisals</a:t>
          </a:r>
        </a:p>
      </dgm:t>
    </dgm:pt>
    <dgm:pt modelId="{014807B5-1A14-4D61-9978-CE47929E4778}" type="parTrans" cxnId="{EB2E0DB9-4629-42F6-9EF1-E62D93739323}">
      <dgm:prSet/>
      <dgm:spPr/>
      <dgm:t>
        <a:bodyPr/>
        <a:lstStyle/>
        <a:p>
          <a:endParaRPr lang="en-NZ"/>
        </a:p>
      </dgm:t>
    </dgm:pt>
    <dgm:pt modelId="{3E3346D8-0F1E-4189-B650-84DCC0C874A0}" type="sibTrans" cxnId="{EB2E0DB9-4629-42F6-9EF1-E62D93739323}">
      <dgm:prSet/>
      <dgm:spPr/>
      <dgm:t>
        <a:bodyPr/>
        <a:lstStyle/>
        <a:p>
          <a:endParaRPr lang="en-NZ"/>
        </a:p>
      </dgm:t>
    </dgm:pt>
    <dgm:pt modelId="{B84303AC-8ADA-4910-AF64-9A16AF4ED2D1}">
      <dgm:prSet phldrT="[Text]"/>
      <dgm:spPr>
        <a:solidFill>
          <a:srgbClr val="3A3459"/>
        </a:solidFill>
        <a:ln>
          <a:solidFill>
            <a:srgbClr val="3A3459"/>
          </a:solidFill>
        </a:ln>
      </dgm:spPr>
      <dgm:t>
        <a:bodyPr/>
        <a:lstStyle/>
        <a:p>
          <a:r>
            <a:rPr lang="en-NZ" dirty="0">
              <a:latin typeface="Century Gothic" panose="020B0502020202020204" pitchFamily="34" charset="0"/>
            </a:rPr>
            <a:t>Skills Development</a:t>
          </a:r>
        </a:p>
      </dgm:t>
    </dgm:pt>
    <dgm:pt modelId="{8F93F165-B86E-48DF-91AB-8C715FA4D73E}" type="parTrans" cxnId="{0B4BB1AA-A5B7-473F-A6D0-CE0ED7472F24}">
      <dgm:prSet/>
      <dgm:spPr/>
      <dgm:t>
        <a:bodyPr/>
        <a:lstStyle/>
        <a:p>
          <a:endParaRPr lang="en-NZ"/>
        </a:p>
      </dgm:t>
    </dgm:pt>
    <dgm:pt modelId="{CA7FE30F-CF4C-43E5-8997-2D4652165EBF}" type="sibTrans" cxnId="{0B4BB1AA-A5B7-473F-A6D0-CE0ED7472F24}">
      <dgm:prSet/>
      <dgm:spPr/>
      <dgm:t>
        <a:bodyPr/>
        <a:lstStyle/>
        <a:p>
          <a:endParaRPr lang="en-NZ"/>
        </a:p>
      </dgm:t>
    </dgm:pt>
    <dgm:pt modelId="{14A54454-C67B-4440-B32D-99323589A73C}">
      <dgm:prSet phldrT="[Text]"/>
      <dgm:spPr>
        <a:solidFill>
          <a:srgbClr val="3A3459"/>
        </a:solidFill>
        <a:ln>
          <a:solidFill>
            <a:srgbClr val="3A3459"/>
          </a:solidFill>
        </a:ln>
      </dgm:spPr>
      <dgm:t>
        <a:bodyPr/>
        <a:lstStyle/>
        <a:p>
          <a:r>
            <a:rPr lang="en-NZ" dirty="0">
              <a:latin typeface="Century Gothic" panose="020B0502020202020204" pitchFamily="34" charset="0"/>
            </a:rPr>
            <a:t>Training Needs Identification</a:t>
          </a:r>
        </a:p>
      </dgm:t>
    </dgm:pt>
    <dgm:pt modelId="{86F98A0E-16DB-4EE7-B367-D245DC8D6FEC}" type="parTrans" cxnId="{54CA3016-36C1-4F10-860D-A8CA0C960EFF}">
      <dgm:prSet/>
      <dgm:spPr/>
      <dgm:t>
        <a:bodyPr/>
        <a:lstStyle/>
        <a:p>
          <a:endParaRPr lang="en-NZ"/>
        </a:p>
      </dgm:t>
    </dgm:pt>
    <dgm:pt modelId="{E0C03364-D7A2-4926-B8BD-418C82F7A3FA}" type="sibTrans" cxnId="{54CA3016-36C1-4F10-860D-A8CA0C960EFF}">
      <dgm:prSet/>
      <dgm:spPr/>
      <dgm:t>
        <a:bodyPr/>
        <a:lstStyle/>
        <a:p>
          <a:endParaRPr lang="en-NZ"/>
        </a:p>
      </dgm:t>
    </dgm:pt>
    <dgm:pt modelId="{F7D91B05-2EC5-45A1-A6E2-8B3F172BB9C1}">
      <dgm:prSet phldrT="[Text]"/>
      <dgm:spPr>
        <a:solidFill>
          <a:srgbClr val="3A3459"/>
        </a:solidFill>
        <a:ln>
          <a:solidFill>
            <a:srgbClr val="3A3459"/>
          </a:solidFill>
        </a:ln>
      </dgm:spPr>
      <dgm:t>
        <a:bodyPr/>
        <a:lstStyle/>
        <a:p>
          <a:r>
            <a:rPr lang="en-NZ" dirty="0">
              <a:latin typeface="Century Gothic" panose="020B0502020202020204" pitchFamily="34" charset="0"/>
            </a:rPr>
            <a:t>Team Evaluations</a:t>
          </a:r>
        </a:p>
      </dgm:t>
    </dgm:pt>
    <dgm:pt modelId="{3E69177F-CEDA-4287-9776-AF9400F473F6}" type="parTrans" cxnId="{F147AB73-4EA8-420B-9E05-27F53DDBA533}">
      <dgm:prSet/>
      <dgm:spPr/>
      <dgm:t>
        <a:bodyPr/>
        <a:lstStyle/>
        <a:p>
          <a:endParaRPr lang="en-NZ"/>
        </a:p>
      </dgm:t>
    </dgm:pt>
    <dgm:pt modelId="{824F31CC-8412-4A67-9DFF-62FBDD23313B}" type="sibTrans" cxnId="{F147AB73-4EA8-420B-9E05-27F53DDBA533}">
      <dgm:prSet/>
      <dgm:spPr/>
      <dgm:t>
        <a:bodyPr/>
        <a:lstStyle/>
        <a:p>
          <a:endParaRPr lang="en-NZ"/>
        </a:p>
      </dgm:t>
    </dgm:pt>
    <dgm:pt modelId="{C9357D4B-C59C-49A3-8DEA-75DB6208413E}" type="pres">
      <dgm:prSet presAssocID="{45245844-38BC-41A6-9375-E5DF0471C76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1B5CEA0-4CEA-4FE5-86CD-D95359B9155A}" type="pres">
      <dgm:prSet presAssocID="{D646A6A0-6643-4992-8EED-06A05E894FBB}" presName="vertOne" presStyleCnt="0"/>
      <dgm:spPr/>
    </dgm:pt>
    <dgm:pt modelId="{D739B6EF-B2B3-47EE-8230-923BCF721CBD}" type="pres">
      <dgm:prSet presAssocID="{D646A6A0-6643-4992-8EED-06A05E894FBB}" presName="txOne" presStyleLbl="node0" presStyleIdx="0" presStyleCnt="1" custLinFactNeighborY="14309">
        <dgm:presLayoutVars>
          <dgm:chPref val="3"/>
        </dgm:presLayoutVars>
      </dgm:prSet>
      <dgm:spPr/>
    </dgm:pt>
    <dgm:pt modelId="{34B19AAE-77E9-4D88-B746-4D640EF5C0EC}" type="pres">
      <dgm:prSet presAssocID="{D646A6A0-6643-4992-8EED-06A05E894FBB}" presName="parTransOne" presStyleCnt="0"/>
      <dgm:spPr/>
    </dgm:pt>
    <dgm:pt modelId="{533A48EF-1A23-4C4B-B26C-B5F5C76EFA0B}" type="pres">
      <dgm:prSet presAssocID="{D646A6A0-6643-4992-8EED-06A05E894FBB}" presName="horzOne" presStyleCnt="0"/>
      <dgm:spPr/>
    </dgm:pt>
    <dgm:pt modelId="{A3666E4F-EE98-4633-9264-B19BA1366BFD}" type="pres">
      <dgm:prSet presAssocID="{97E6AFB4-12E1-48A1-B64D-F21C0C860AF0}" presName="vertTwo" presStyleCnt="0"/>
      <dgm:spPr/>
    </dgm:pt>
    <dgm:pt modelId="{3E0555D4-43AD-4471-A239-A096933A346C}" type="pres">
      <dgm:prSet presAssocID="{97E6AFB4-12E1-48A1-B64D-F21C0C860AF0}" presName="txTwo" presStyleLbl="node2" presStyleIdx="0" presStyleCnt="2">
        <dgm:presLayoutVars>
          <dgm:chPref val="3"/>
        </dgm:presLayoutVars>
      </dgm:prSet>
      <dgm:spPr/>
    </dgm:pt>
    <dgm:pt modelId="{D4E99F27-08E3-46E8-978F-E69C5348657C}" type="pres">
      <dgm:prSet presAssocID="{97E6AFB4-12E1-48A1-B64D-F21C0C860AF0}" presName="parTransTwo" presStyleCnt="0"/>
      <dgm:spPr/>
    </dgm:pt>
    <dgm:pt modelId="{E930479B-7A24-4D45-BA92-822EA41B8A28}" type="pres">
      <dgm:prSet presAssocID="{97E6AFB4-12E1-48A1-B64D-F21C0C860AF0}" presName="horzTwo" presStyleCnt="0"/>
      <dgm:spPr/>
    </dgm:pt>
    <dgm:pt modelId="{E81793F9-26B0-47E9-99AF-775BB73BD562}" type="pres">
      <dgm:prSet presAssocID="{B84303AC-8ADA-4910-AF64-9A16AF4ED2D1}" presName="vertThree" presStyleCnt="0"/>
      <dgm:spPr/>
    </dgm:pt>
    <dgm:pt modelId="{1014CC36-6875-4F6E-9333-CF7F708E60A4}" type="pres">
      <dgm:prSet presAssocID="{B84303AC-8ADA-4910-AF64-9A16AF4ED2D1}" presName="txThree" presStyleLbl="node3" presStyleIdx="0" presStyleCnt="2">
        <dgm:presLayoutVars>
          <dgm:chPref val="3"/>
        </dgm:presLayoutVars>
      </dgm:prSet>
      <dgm:spPr/>
    </dgm:pt>
    <dgm:pt modelId="{2636A10C-8ECC-4DE2-8220-056F910D7F29}" type="pres">
      <dgm:prSet presAssocID="{B84303AC-8ADA-4910-AF64-9A16AF4ED2D1}" presName="horzThree" presStyleCnt="0"/>
      <dgm:spPr/>
    </dgm:pt>
    <dgm:pt modelId="{200FEA0B-500F-48D5-B3D8-2CEB69150049}" type="pres">
      <dgm:prSet presAssocID="{3E3346D8-0F1E-4189-B650-84DCC0C874A0}" presName="sibSpaceTwo" presStyleCnt="0"/>
      <dgm:spPr/>
    </dgm:pt>
    <dgm:pt modelId="{2B0FEFEA-0902-45F2-BE0F-D58595932AB7}" type="pres">
      <dgm:prSet presAssocID="{14A54454-C67B-4440-B32D-99323589A73C}" presName="vertTwo" presStyleCnt="0"/>
      <dgm:spPr/>
    </dgm:pt>
    <dgm:pt modelId="{B3A2E7F2-1091-4C83-A91E-103C223DCBE5}" type="pres">
      <dgm:prSet presAssocID="{14A54454-C67B-4440-B32D-99323589A73C}" presName="txTwo" presStyleLbl="node2" presStyleIdx="1" presStyleCnt="2">
        <dgm:presLayoutVars>
          <dgm:chPref val="3"/>
        </dgm:presLayoutVars>
      </dgm:prSet>
      <dgm:spPr/>
    </dgm:pt>
    <dgm:pt modelId="{945F2CF9-8D2F-4D3C-AFD0-A9D32978421B}" type="pres">
      <dgm:prSet presAssocID="{14A54454-C67B-4440-B32D-99323589A73C}" presName="parTransTwo" presStyleCnt="0"/>
      <dgm:spPr/>
    </dgm:pt>
    <dgm:pt modelId="{75F764EC-347D-48BB-A5EC-82F8A7210610}" type="pres">
      <dgm:prSet presAssocID="{14A54454-C67B-4440-B32D-99323589A73C}" presName="horzTwo" presStyleCnt="0"/>
      <dgm:spPr/>
    </dgm:pt>
    <dgm:pt modelId="{5E9AADF1-F08C-4AD0-A30A-EF85DA65117B}" type="pres">
      <dgm:prSet presAssocID="{F7D91B05-2EC5-45A1-A6E2-8B3F172BB9C1}" presName="vertThree" presStyleCnt="0"/>
      <dgm:spPr/>
    </dgm:pt>
    <dgm:pt modelId="{31C83B5E-BDF0-4E61-BD86-2721B81D19E3}" type="pres">
      <dgm:prSet presAssocID="{F7D91B05-2EC5-45A1-A6E2-8B3F172BB9C1}" presName="txThree" presStyleLbl="node3" presStyleIdx="1" presStyleCnt="2">
        <dgm:presLayoutVars>
          <dgm:chPref val="3"/>
        </dgm:presLayoutVars>
      </dgm:prSet>
      <dgm:spPr/>
    </dgm:pt>
    <dgm:pt modelId="{7B12E3A8-F926-4335-A682-296702264971}" type="pres">
      <dgm:prSet presAssocID="{F7D91B05-2EC5-45A1-A6E2-8B3F172BB9C1}" presName="horzThree" presStyleCnt="0"/>
      <dgm:spPr/>
    </dgm:pt>
  </dgm:ptLst>
  <dgm:cxnLst>
    <dgm:cxn modelId="{182B6D00-60B8-4338-A15E-F8E6D7D10E45}" srcId="{45245844-38BC-41A6-9375-E5DF0471C76B}" destId="{D646A6A0-6643-4992-8EED-06A05E894FBB}" srcOrd="0" destOrd="0" parTransId="{4A478005-EF64-4F01-AB44-A2236653E7E3}" sibTransId="{C8600853-D773-44DA-930D-28DBF06006A8}"/>
    <dgm:cxn modelId="{54CA3016-36C1-4F10-860D-A8CA0C960EFF}" srcId="{D646A6A0-6643-4992-8EED-06A05E894FBB}" destId="{14A54454-C67B-4440-B32D-99323589A73C}" srcOrd="1" destOrd="0" parTransId="{86F98A0E-16DB-4EE7-B367-D245DC8D6FEC}" sibTransId="{E0C03364-D7A2-4926-B8BD-418C82F7A3FA}"/>
    <dgm:cxn modelId="{2B16D35C-29FF-4982-BE82-77AD414EF7D5}" type="presOf" srcId="{B84303AC-8ADA-4910-AF64-9A16AF4ED2D1}" destId="{1014CC36-6875-4F6E-9333-CF7F708E60A4}" srcOrd="0" destOrd="0" presId="urn:microsoft.com/office/officeart/2005/8/layout/hierarchy4"/>
    <dgm:cxn modelId="{28CFC34B-C96E-4CF7-994D-6C238199703A}" type="presOf" srcId="{45245844-38BC-41A6-9375-E5DF0471C76B}" destId="{C9357D4B-C59C-49A3-8DEA-75DB6208413E}" srcOrd="0" destOrd="0" presId="urn:microsoft.com/office/officeart/2005/8/layout/hierarchy4"/>
    <dgm:cxn modelId="{F147AB73-4EA8-420B-9E05-27F53DDBA533}" srcId="{14A54454-C67B-4440-B32D-99323589A73C}" destId="{F7D91B05-2EC5-45A1-A6E2-8B3F172BB9C1}" srcOrd="0" destOrd="0" parTransId="{3E69177F-CEDA-4287-9776-AF9400F473F6}" sibTransId="{824F31CC-8412-4A67-9DFF-62FBDD23313B}"/>
    <dgm:cxn modelId="{0B4BB1AA-A5B7-473F-A6D0-CE0ED7472F24}" srcId="{97E6AFB4-12E1-48A1-B64D-F21C0C860AF0}" destId="{B84303AC-8ADA-4910-AF64-9A16AF4ED2D1}" srcOrd="0" destOrd="0" parTransId="{8F93F165-B86E-48DF-91AB-8C715FA4D73E}" sibTransId="{CA7FE30F-CF4C-43E5-8997-2D4652165EBF}"/>
    <dgm:cxn modelId="{EB2E0DB9-4629-42F6-9EF1-E62D93739323}" srcId="{D646A6A0-6643-4992-8EED-06A05E894FBB}" destId="{97E6AFB4-12E1-48A1-B64D-F21C0C860AF0}" srcOrd="0" destOrd="0" parTransId="{014807B5-1A14-4D61-9978-CE47929E4778}" sibTransId="{3E3346D8-0F1E-4189-B650-84DCC0C874A0}"/>
    <dgm:cxn modelId="{BFF198D0-EE7F-4777-A016-0EA90734082E}" type="presOf" srcId="{14A54454-C67B-4440-B32D-99323589A73C}" destId="{B3A2E7F2-1091-4C83-A91E-103C223DCBE5}" srcOrd="0" destOrd="0" presId="urn:microsoft.com/office/officeart/2005/8/layout/hierarchy4"/>
    <dgm:cxn modelId="{B6A762D6-D9BC-4E66-B4A4-B441F04FD995}" type="presOf" srcId="{D646A6A0-6643-4992-8EED-06A05E894FBB}" destId="{D739B6EF-B2B3-47EE-8230-923BCF721CBD}" srcOrd="0" destOrd="0" presId="urn:microsoft.com/office/officeart/2005/8/layout/hierarchy4"/>
    <dgm:cxn modelId="{479D99EA-7624-4C11-8156-249409B9BE2E}" type="presOf" srcId="{F7D91B05-2EC5-45A1-A6E2-8B3F172BB9C1}" destId="{31C83B5E-BDF0-4E61-BD86-2721B81D19E3}" srcOrd="0" destOrd="0" presId="urn:microsoft.com/office/officeart/2005/8/layout/hierarchy4"/>
    <dgm:cxn modelId="{08DDFFF2-B363-40CB-B0B7-1CED60BA270D}" type="presOf" srcId="{97E6AFB4-12E1-48A1-B64D-F21C0C860AF0}" destId="{3E0555D4-43AD-4471-A239-A096933A346C}" srcOrd="0" destOrd="0" presId="urn:microsoft.com/office/officeart/2005/8/layout/hierarchy4"/>
    <dgm:cxn modelId="{7EB3DF65-60DD-4761-BBC5-47793C98DF83}" type="presParOf" srcId="{C9357D4B-C59C-49A3-8DEA-75DB6208413E}" destId="{C1B5CEA0-4CEA-4FE5-86CD-D95359B9155A}" srcOrd="0" destOrd="0" presId="urn:microsoft.com/office/officeart/2005/8/layout/hierarchy4"/>
    <dgm:cxn modelId="{2AF55969-BEB7-459A-AA34-BA97FB641ECF}" type="presParOf" srcId="{C1B5CEA0-4CEA-4FE5-86CD-D95359B9155A}" destId="{D739B6EF-B2B3-47EE-8230-923BCF721CBD}" srcOrd="0" destOrd="0" presId="urn:microsoft.com/office/officeart/2005/8/layout/hierarchy4"/>
    <dgm:cxn modelId="{927CB9CD-70CE-4935-88B8-D40D6708A3CF}" type="presParOf" srcId="{C1B5CEA0-4CEA-4FE5-86CD-D95359B9155A}" destId="{34B19AAE-77E9-4D88-B746-4D640EF5C0EC}" srcOrd="1" destOrd="0" presId="urn:microsoft.com/office/officeart/2005/8/layout/hierarchy4"/>
    <dgm:cxn modelId="{1A0DCC95-8A21-48F8-ACBC-792173202028}" type="presParOf" srcId="{C1B5CEA0-4CEA-4FE5-86CD-D95359B9155A}" destId="{533A48EF-1A23-4C4B-B26C-B5F5C76EFA0B}" srcOrd="2" destOrd="0" presId="urn:microsoft.com/office/officeart/2005/8/layout/hierarchy4"/>
    <dgm:cxn modelId="{265151F5-C43C-4ED9-AB83-261D364E2114}" type="presParOf" srcId="{533A48EF-1A23-4C4B-B26C-B5F5C76EFA0B}" destId="{A3666E4F-EE98-4633-9264-B19BA1366BFD}" srcOrd="0" destOrd="0" presId="urn:microsoft.com/office/officeart/2005/8/layout/hierarchy4"/>
    <dgm:cxn modelId="{187CD2A7-3F7E-4FA5-AFF5-E7E7DC2CB0FD}" type="presParOf" srcId="{A3666E4F-EE98-4633-9264-B19BA1366BFD}" destId="{3E0555D4-43AD-4471-A239-A096933A346C}" srcOrd="0" destOrd="0" presId="urn:microsoft.com/office/officeart/2005/8/layout/hierarchy4"/>
    <dgm:cxn modelId="{3B763CEA-C29F-4E73-99CC-8ECEF2A1E295}" type="presParOf" srcId="{A3666E4F-EE98-4633-9264-B19BA1366BFD}" destId="{D4E99F27-08E3-46E8-978F-E69C5348657C}" srcOrd="1" destOrd="0" presId="urn:microsoft.com/office/officeart/2005/8/layout/hierarchy4"/>
    <dgm:cxn modelId="{EC16B45C-AA93-47C3-9D2F-32E005EA3232}" type="presParOf" srcId="{A3666E4F-EE98-4633-9264-B19BA1366BFD}" destId="{E930479B-7A24-4D45-BA92-822EA41B8A28}" srcOrd="2" destOrd="0" presId="urn:microsoft.com/office/officeart/2005/8/layout/hierarchy4"/>
    <dgm:cxn modelId="{B894C91B-6EFB-4651-B982-956F19645EF7}" type="presParOf" srcId="{E930479B-7A24-4D45-BA92-822EA41B8A28}" destId="{E81793F9-26B0-47E9-99AF-775BB73BD562}" srcOrd="0" destOrd="0" presId="urn:microsoft.com/office/officeart/2005/8/layout/hierarchy4"/>
    <dgm:cxn modelId="{8A529694-8ACF-4445-9331-96D52CFAA0B1}" type="presParOf" srcId="{E81793F9-26B0-47E9-99AF-775BB73BD562}" destId="{1014CC36-6875-4F6E-9333-CF7F708E60A4}" srcOrd="0" destOrd="0" presId="urn:microsoft.com/office/officeart/2005/8/layout/hierarchy4"/>
    <dgm:cxn modelId="{D47BD8F2-D422-4F06-8792-4CF43E13FBDA}" type="presParOf" srcId="{E81793F9-26B0-47E9-99AF-775BB73BD562}" destId="{2636A10C-8ECC-4DE2-8220-056F910D7F29}" srcOrd="1" destOrd="0" presId="urn:microsoft.com/office/officeart/2005/8/layout/hierarchy4"/>
    <dgm:cxn modelId="{A1ABEC98-A0BA-41BD-8A28-CD77A27F1CBF}" type="presParOf" srcId="{533A48EF-1A23-4C4B-B26C-B5F5C76EFA0B}" destId="{200FEA0B-500F-48D5-B3D8-2CEB69150049}" srcOrd="1" destOrd="0" presId="urn:microsoft.com/office/officeart/2005/8/layout/hierarchy4"/>
    <dgm:cxn modelId="{D9EA9218-6613-44EC-9DBD-10FF1326C031}" type="presParOf" srcId="{533A48EF-1A23-4C4B-B26C-B5F5C76EFA0B}" destId="{2B0FEFEA-0902-45F2-BE0F-D58595932AB7}" srcOrd="2" destOrd="0" presId="urn:microsoft.com/office/officeart/2005/8/layout/hierarchy4"/>
    <dgm:cxn modelId="{34411E3F-9979-4629-BAE3-2072EC19FE3A}" type="presParOf" srcId="{2B0FEFEA-0902-45F2-BE0F-D58595932AB7}" destId="{B3A2E7F2-1091-4C83-A91E-103C223DCBE5}" srcOrd="0" destOrd="0" presId="urn:microsoft.com/office/officeart/2005/8/layout/hierarchy4"/>
    <dgm:cxn modelId="{787E196A-B926-48BC-8945-B891B5CAF3FE}" type="presParOf" srcId="{2B0FEFEA-0902-45F2-BE0F-D58595932AB7}" destId="{945F2CF9-8D2F-4D3C-AFD0-A9D32978421B}" srcOrd="1" destOrd="0" presId="urn:microsoft.com/office/officeart/2005/8/layout/hierarchy4"/>
    <dgm:cxn modelId="{D0C64C39-00BF-43E3-B476-98EEE275ABDC}" type="presParOf" srcId="{2B0FEFEA-0902-45F2-BE0F-D58595932AB7}" destId="{75F764EC-347D-48BB-A5EC-82F8A7210610}" srcOrd="2" destOrd="0" presId="urn:microsoft.com/office/officeart/2005/8/layout/hierarchy4"/>
    <dgm:cxn modelId="{6B4A5D28-00E2-49DD-9235-F555EB82232C}" type="presParOf" srcId="{75F764EC-347D-48BB-A5EC-82F8A7210610}" destId="{5E9AADF1-F08C-4AD0-A30A-EF85DA65117B}" srcOrd="0" destOrd="0" presId="urn:microsoft.com/office/officeart/2005/8/layout/hierarchy4"/>
    <dgm:cxn modelId="{91B99DF6-0A1B-4A20-85C9-176D081A5180}" type="presParOf" srcId="{5E9AADF1-F08C-4AD0-A30A-EF85DA65117B}" destId="{31C83B5E-BDF0-4E61-BD86-2721B81D19E3}" srcOrd="0" destOrd="0" presId="urn:microsoft.com/office/officeart/2005/8/layout/hierarchy4"/>
    <dgm:cxn modelId="{41C73E7E-2930-4736-A1CB-73A9C7EDEC93}" type="presParOf" srcId="{5E9AADF1-F08C-4AD0-A30A-EF85DA65117B}" destId="{7B12E3A8-F926-4335-A682-29670226497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EE5C02-C8EF-479D-BB8A-113A5B296AF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A1443DC5-3F73-4F77-A853-9B59B2E02465}">
      <dgm:prSet phldrT="[Text]"/>
      <dgm:spPr>
        <a:solidFill>
          <a:srgbClr val="3A3459"/>
        </a:solidFill>
        <a:ln>
          <a:solidFill>
            <a:srgbClr val="3A3459"/>
          </a:solidFill>
        </a:ln>
      </dgm:spPr>
      <dgm:t>
        <a:bodyPr/>
        <a:lstStyle/>
        <a:p>
          <a:r>
            <a:rPr lang="en-NZ" b="1" dirty="0">
              <a:latin typeface="Century Gothic" panose="020B0502020202020204" pitchFamily="34" charset="0"/>
            </a:rPr>
            <a:t>Create Questionnaire</a:t>
          </a:r>
        </a:p>
      </dgm:t>
    </dgm:pt>
    <dgm:pt modelId="{61F8E86B-2FEC-465E-A8DE-FAF752E0CE87}" type="parTrans" cxnId="{A7C3E155-CF1A-4F25-AD53-2D6142FE476F}">
      <dgm:prSet/>
      <dgm:spPr/>
      <dgm:t>
        <a:bodyPr/>
        <a:lstStyle/>
        <a:p>
          <a:endParaRPr lang="en-NZ"/>
        </a:p>
      </dgm:t>
    </dgm:pt>
    <dgm:pt modelId="{8468BF14-43D6-4166-8CE1-6EF72B6BA6F5}" type="sibTrans" cxnId="{A7C3E155-CF1A-4F25-AD53-2D6142FE476F}">
      <dgm:prSet/>
      <dgm:spPr/>
      <dgm:t>
        <a:bodyPr/>
        <a:lstStyle/>
        <a:p>
          <a:endParaRPr lang="en-NZ"/>
        </a:p>
      </dgm:t>
    </dgm:pt>
    <dgm:pt modelId="{42C1459E-8FD0-4F2A-9CFB-C089A1E4B808}">
      <dgm:prSet phldrT="[Text]" custT="1"/>
      <dgm:spPr>
        <a:ln>
          <a:solidFill>
            <a:srgbClr val="3A3459"/>
          </a:solidFill>
        </a:ln>
      </dgm:spPr>
      <dgm:t>
        <a:bodyPr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NZ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entury Gothic" panose="020B0502020202020204" pitchFamily="34" charset="0"/>
              <a:ea typeface="+mn-ea"/>
              <a:cs typeface="+mn-cs"/>
            </a:rPr>
            <a:t>Customise your own questionnaire, or</a:t>
          </a:r>
        </a:p>
      </dgm:t>
    </dgm:pt>
    <dgm:pt modelId="{94355368-A8A3-4015-B731-E1FE618C92FF}" type="parTrans" cxnId="{08028A78-D9C1-4AE5-B6A1-571F8B56438E}">
      <dgm:prSet/>
      <dgm:spPr/>
      <dgm:t>
        <a:bodyPr/>
        <a:lstStyle/>
        <a:p>
          <a:endParaRPr lang="en-NZ"/>
        </a:p>
      </dgm:t>
    </dgm:pt>
    <dgm:pt modelId="{3F97E0E1-0CC4-41A1-8307-182B423B622F}" type="sibTrans" cxnId="{08028A78-D9C1-4AE5-B6A1-571F8B56438E}">
      <dgm:prSet/>
      <dgm:spPr/>
      <dgm:t>
        <a:bodyPr/>
        <a:lstStyle/>
        <a:p>
          <a:endParaRPr lang="en-NZ"/>
        </a:p>
      </dgm:t>
    </dgm:pt>
    <dgm:pt modelId="{F3007F84-301A-45FA-BF11-F2551A1A65E1}">
      <dgm:prSet phldrT="[Text]" custT="1"/>
      <dgm:spPr>
        <a:ln>
          <a:solidFill>
            <a:srgbClr val="3A3459"/>
          </a:solidFill>
        </a:ln>
      </dgm:spPr>
      <dgm:t>
        <a:bodyPr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NZ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entury Gothic" panose="020B0502020202020204" pitchFamily="34" charset="0"/>
              <a:ea typeface="+mn-ea"/>
              <a:cs typeface="+mn-cs"/>
            </a:rPr>
            <a:t>Use one of our ‘off-the-shelf’ solutions</a:t>
          </a:r>
        </a:p>
      </dgm:t>
    </dgm:pt>
    <dgm:pt modelId="{A8091026-05B3-4218-99F4-526F9D979493}" type="parTrans" cxnId="{E97AD110-E474-4681-B62B-457465EBC139}">
      <dgm:prSet/>
      <dgm:spPr/>
      <dgm:t>
        <a:bodyPr/>
        <a:lstStyle/>
        <a:p>
          <a:endParaRPr lang="en-NZ"/>
        </a:p>
      </dgm:t>
    </dgm:pt>
    <dgm:pt modelId="{B3BF79D2-73DC-4352-98DC-D5171C6FEBD1}" type="sibTrans" cxnId="{E97AD110-E474-4681-B62B-457465EBC139}">
      <dgm:prSet/>
      <dgm:spPr/>
      <dgm:t>
        <a:bodyPr/>
        <a:lstStyle/>
        <a:p>
          <a:endParaRPr lang="en-NZ"/>
        </a:p>
      </dgm:t>
    </dgm:pt>
    <dgm:pt modelId="{EEFBB00D-6F7E-46D1-9413-A8408017EC98}">
      <dgm:prSet phldrT="[Text]" custT="1"/>
      <dgm:spPr>
        <a:solidFill>
          <a:srgbClr val="3A3459"/>
        </a:solidFill>
        <a:ln>
          <a:solidFill>
            <a:srgbClr val="3A3459"/>
          </a:solidFill>
        </a:ln>
      </dgm:spPr>
      <dgm:t>
        <a:bodyPr/>
        <a:lstStyle/>
        <a:p>
          <a:pPr>
            <a:buFont typeface="+mj-lt"/>
            <a:buAutoNum type="arabicPeriod"/>
          </a:pPr>
          <a:r>
            <a:rPr lang="en-NZ" sz="900" b="1" kern="1200" dirty="0">
              <a:latin typeface="Century Gothic" panose="020B0502020202020204" pitchFamily="34" charset="0"/>
            </a:rPr>
            <a:t>Create</a:t>
          </a:r>
          <a:r>
            <a:rPr lang="en-NZ" sz="900" kern="1200" dirty="0">
              <a:latin typeface="Century Gothic" panose="020B0502020202020204" pitchFamily="34" charset="0"/>
            </a:rPr>
            <a:t> </a:t>
          </a:r>
          <a:r>
            <a:rPr lang="en-NZ" sz="9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Project</a:t>
          </a:r>
        </a:p>
      </dgm:t>
    </dgm:pt>
    <dgm:pt modelId="{525E2A39-F8F3-4922-ACB3-938EC87CC113}" type="parTrans" cxnId="{DBFDC7BB-99E6-4093-A5C0-AE51095C967D}">
      <dgm:prSet/>
      <dgm:spPr/>
      <dgm:t>
        <a:bodyPr/>
        <a:lstStyle/>
        <a:p>
          <a:endParaRPr lang="en-NZ"/>
        </a:p>
      </dgm:t>
    </dgm:pt>
    <dgm:pt modelId="{630BBD78-61CE-420A-8085-2F83D910CF68}" type="sibTrans" cxnId="{DBFDC7BB-99E6-4093-A5C0-AE51095C967D}">
      <dgm:prSet/>
      <dgm:spPr/>
      <dgm:t>
        <a:bodyPr/>
        <a:lstStyle/>
        <a:p>
          <a:endParaRPr lang="en-NZ"/>
        </a:p>
      </dgm:t>
    </dgm:pt>
    <dgm:pt modelId="{11961940-71C9-4C12-842C-5B589928B86C}">
      <dgm:prSet phldrT="[Text]" custT="1"/>
      <dgm:spPr>
        <a:ln>
          <a:solidFill>
            <a:srgbClr val="3A3459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NZ" sz="1400" kern="1200" dirty="0">
              <a:latin typeface="Century Gothic" panose="020B0502020202020204" pitchFamily="34" charset="0"/>
            </a:rPr>
            <a:t>Set the parameters of the Open 360 (start &amp; end date, personalise email invites etc.)</a:t>
          </a:r>
          <a:endParaRPr lang="en-NZ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entury Gothic" panose="020B0502020202020204" pitchFamily="34" charset="0"/>
            <a:ea typeface="+mn-ea"/>
            <a:cs typeface="+mn-cs"/>
          </a:endParaRPr>
        </a:p>
      </dgm:t>
    </dgm:pt>
    <dgm:pt modelId="{9A65D42A-A9DA-4DA2-B619-11E8E67D4EE0}" type="parTrans" cxnId="{BB2FEBD6-77EE-4E5E-A35B-99F8D49779AD}">
      <dgm:prSet/>
      <dgm:spPr/>
      <dgm:t>
        <a:bodyPr/>
        <a:lstStyle/>
        <a:p>
          <a:endParaRPr lang="en-NZ"/>
        </a:p>
      </dgm:t>
    </dgm:pt>
    <dgm:pt modelId="{7B59A196-881E-4F80-B505-C2B641E3238F}" type="sibTrans" cxnId="{BB2FEBD6-77EE-4E5E-A35B-99F8D49779AD}">
      <dgm:prSet/>
      <dgm:spPr/>
      <dgm:t>
        <a:bodyPr/>
        <a:lstStyle/>
        <a:p>
          <a:endParaRPr lang="en-NZ"/>
        </a:p>
      </dgm:t>
    </dgm:pt>
    <dgm:pt modelId="{3EAC1EFE-671C-458A-BB61-6570EB216AB8}">
      <dgm:prSet phldrT="[Text]"/>
      <dgm:spPr>
        <a:solidFill>
          <a:srgbClr val="3A3459"/>
        </a:solidFill>
        <a:ln>
          <a:solidFill>
            <a:srgbClr val="3A3459"/>
          </a:solidFill>
        </a:ln>
      </dgm:spPr>
      <dgm:t>
        <a:bodyPr/>
        <a:lstStyle/>
        <a:p>
          <a:r>
            <a:rPr lang="en-NZ" b="1" dirty="0">
              <a:latin typeface="Century Gothic" panose="020B0502020202020204" pitchFamily="34" charset="0"/>
            </a:rPr>
            <a:t>Send out Automated Emails</a:t>
          </a:r>
        </a:p>
      </dgm:t>
    </dgm:pt>
    <dgm:pt modelId="{6B845DB4-15DA-47C9-921C-23AD097FEB0F}" type="parTrans" cxnId="{0981495F-F55F-487E-95BC-88992D9AD3C4}">
      <dgm:prSet/>
      <dgm:spPr/>
      <dgm:t>
        <a:bodyPr/>
        <a:lstStyle/>
        <a:p>
          <a:endParaRPr lang="en-NZ"/>
        </a:p>
      </dgm:t>
    </dgm:pt>
    <dgm:pt modelId="{C495B4C7-DB4A-4741-9B67-545E638AEBA7}" type="sibTrans" cxnId="{0981495F-F55F-487E-95BC-88992D9AD3C4}">
      <dgm:prSet/>
      <dgm:spPr/>
      <dgm:t>
        <a:bodyPr/>
        <a:lstStyle/>
        <a:p>
          <a:endParaRPr lang="en-NZ"/>
        </a:p>
      </dgm:t>
    </dgm:pt>
    <dgm:pt modelId="{4D7F178E-A030-4AB8-9C3D-997CCBBBDD76}">
      <dgm:prSet phldrT="[Text]" custT="1"/>
      <dgm:spPr>
        <a:ln>
          <a:solidFill>
            <a:srgbClr val="3A3459"/>
          </a:solidFill>
        </a:ln>
      </dgm:spPr>
      <dgm:t>
        <a:bodyPr/>
        <a:lstStyle/>
        <a:p>
          <a:r>
            <a:rPr lang="en-NZ" sz="1400" dirty="0">
              <a:latin typeface="Century Gothic" panose="020B0502020202020204" pitchFamily="34" charset="0"/>
            </a:rPr>
            <a:t>Reminder emails</a:t>
          </a:r>
        </a:p>
      </dgm:t>
    </dgm:pt>
    <dgm:pt modelId="{CCE5978A-2E42-49E0-893D-52067D8C06AD}" type="parTrans" cxnId="{E11C7177-E71F-480B-A452-46F6FA595DCF}">
      <dgm:prSet/>
      <dgm:spPr/>
      <dgm:t>
        <a:bodyPr/>
        <a:lstStyle/>
        <a:p>
          <a:endParaRPr lang="en-NZ"/>
        </a:p>
      </dgm:t>
    </dgm:pt>
    <dgm:pt modelId="{7BDC9E74-2B94-463D-887A-6F6352AAA978}" type="sibTrans" cxnId="{E11C7177-E71F-480B-A452-46F6FA595DCF}">
      <dgm:prSet/>
      <dgm:spPr/>
      <dgm:t>
        <a:bodyPr/>
        <a:lstStyle/>
        <a:p>
          <a:endParaRPr lang="en-NZ"/>
        </a:p>
      </dgm:t>
    </dgm:pt>
    <dgm:pt modelId="{9CBA3DF4-D5B3-4AD9-AAF0-7D99574307AD}">
      <dgm:prSet phldrT="[Text]" custT="1"/>
      <dgm:spPr>
        <a:ln>
          <a:solidFill>
            <a:srgbClr val="3A3459"/>
          </a:solidFill>
        </a:ln>
      </dgm:spPr>
      <dgm:t>
        <a:bodyPr/>
        <a:lstStyle/>
        <a:p>
          <a:r>
            <a:rPr lang="en-NZ" sz="1400" dirty="0">
              <a:latin typeface="Century Gothic" panose="020B0502020202020204" pitchFamily="34" charset="0"/>
            </a:rPr>
            <a:t>View a summary of who has completed/not completed the questionnaire</a:t>
          </a:r>
        </a:p>
      </dgm:t>
    </dgm:pt>
    <dgm:pt modelId="{017D850A-E076-416E-A866-29FF4EC1DE43}" type="parTrans" cxnId="{CD6A93D7-B355-421E-A6BC-30334D9E4D20}">
      <dgm:prSet/>
      <dgm:spPr/>
      <dgm:t>
        <a:bodyPr/>
        <a:lstStyle/>
        <a:p>
          <a:endParaRPr lang="en-NZ"/>
        </a:p>
      </dgm:t>
    </dgm:pt>
    <dgm:pt modelId="{C8319D52-78C2-4440-9059-47D0A397139C}" type="sibTrans" cxnId="{CD6A93D7-B355-421E-A6BC-30334D9E4D20}">
      <dgm:prSet/>
      <dgm:spPr/>
      <dgm:t>
        <a:bodyPr/>
        <a:lstStyle/>
        <a:p>
          <a:endParaRPr lang="en-NZ"/>
        </a:p>
      </dgm:t>
    </dgm:pt>
    <dgm:pt modelId="{94828FE1-DE7F-4892-9D86-4FE7DB0617C3}">
      <dgm:prSet/>
      <dgm:spPr>
        <a:solidFill>
          <a:srgbClr val="3A3459"/>
        </a:solidFill>
        <a:ln>
          <a:solidFill>
            <a:srgbClr val="3A3459"/>
          </a:solidFill>
        </a:ln>
      </dgm:spPr>
      <dgm:t>
        <a:bodyPr/>
        <a:lstStyle/>
        <a:p>
          <a:r>
            <a:rPr lang="en-NZ" b="1" dirty="0">
              <a:latin typeface="Century Gothic" panose="020B0502020202020204" pitchFamily="34" charset="0"/>
            </a:rPr>
            <a:t>Generate Report</a:t>
          </a:r>
        </a:p>
      </dgm:t>
    </dgm:pt>
    <dgm:pt modelId="{F43FB886-5500-4EC7-9F69-B967A6E04B8D}" type="parTrans" cxnId="{4C4A5DAE-8E58-452D-82E1-6A6251FDC7AF}">
      <dgm:prSet/>
      <dgm:spPr/>
      <dgm:t>
        <a:bodyPr/>
        <a:lstStyle/>
        <a:p>
          <a:endParaRPr lang="en-NZ"/>
        </a:p>
      </dgm:t>
    </dgm:pt>
    <dgm:pt modelId="{E70A654A-352E-43C5-86E7-D51AECD72078}" type="sibTrans" cxnId="{4C4A5DAE-8E58-452D-82E1-6A6251FDC7AF}">
      <dgm:prSet/>
      <dgm:spPr/>
      <dgm:t>
        <a:bodyPr/>
        <a:lstStyle/>
        <a:p>
          <a:endParaRPr lang="en-NZ"/>
        </a:p>
      </dgm:t>
    </dgm:pt>
    <dgm:pt modelId="{16221F7A-D25F-43AB-8CF4-12738F36644F}">
      <dgm:prSet custT="1"/>
      <dgm:spPr>
        <a:ln>
          <a:solidFill>
            <a:srgbClr val="3A3459"/>
          </a:solidFill>
        </a:ln>
      </dgm:spPr>
      <dgm:t>
        <a:bodyPr/>
        <a:lstStyle/>
        <a:p>
          <a:r>
            <a:rPr lang="en-NZ" sz="1400" dirty="0">
              <a:latin typeface="Century Gothic" panose="020B0502020202020204" pitchFamily="34" charset="0"/>
            </a:rPr>
            <a:t>Scoring is colour coded</a:t>
          </a:r>
        </a:p>
      </dgm:t>
    </dgm:pt>
    <dgm:pt modelId="{80D616B2-D311-491F-BD6C-9509BEA95869}" type="parTrans" cxnId="{98185A62-D21F-4FD5-9C4B-34296A327D92}">
      <dgm:prSet/>
      <dgm:spPr/>
      <dgm:t>
        <a:bodyPr/>
        <a:lstStyle/>
        <a:p>
          <a:endParaRPr lang="en-NZ"/>
        </a:p>
      </dgm:t>
    </dgm:pt>
    <dgm:pt modelId="{F086E981-BA07-457C-8642-25097847186D}" type="sibTrans" cxnId="{98185A62-D21F-4FD5-9C4B-34296A327D92}">
      <dgm:prSet/>
      <dgm:spPr/>
      <dgm:t>
        <a:bodyPr/>
        <a:lstStyle/>
        <a:p>
          <a:endParaRPr lang="en-NZ"/>
        </a:p>
      </dgm:t>
    </dgm:pt>
    <dgm:pt modelId="{10BD6455-4D05-4938-99CA-280546BAC5E9}">
      <dgm:prSet/>
      <dgm:spPr>
        <a:ln>
          <a:solidFill>
            <a:srgbClr val="3A3459"/>
          </a:solidFill>
        </a:ln>
      </dgm:spPr>
      <dgm:t>
        <a:bodyPr/>
        <a:lstStyle/>
        <a:p>
          <a:endParaRPr lang="en-NZ" sz="1300" dirty="0"/>
        </a:p>
      </dgm:t>
    </dgm:pt>
    <dgm:pt modelId="{1132975E-880E-4216-AF36-E5D70AEB79D2}" type="parTrans" cxnId="{4A848732-CEAE-42C8-AE68-90FBC76BCA0E}">
      <dgm:prSet/>
      <dgm:spPr/>
      <dgm:t>
        <a:bodyPr/>
        <a:lstStyle/>
        <a:p>
          <a:endParaRPr lang="en-NZ"/>
        </a:p>
      </dgm:t>
    </dgm:pt>
    <dgm:pt modelId="{C5CF1F42-B0F3-48E5-95D7-1A0F59FD8F8E}" type="sibTrans" cxnId="{4A848732-CEAE-42C8-AE68-90FBC76BCA0E}">
      <dgm:prSet/>
      <dgm:spPr/>
      <dgm:t>
        <a:bodyPr/>
        <a:lstStyle/>
        <a:p>
          <a:endParaRPr lang="en-NZ"/>
        </a:p>
      </dgm:t>
    </dgm:pt>
    <dgm:pt modelId="{263366AE-0A03-4B23-A12C-DBE109846ED3}">
      <dgm:prSet custT="1"/>
      <dgm:spPr>
        <a:ln>
          <a:solidFill>
            <a:srgbClr val="3A3459"/>
          </a:solidFill>
        </a:ln>
      </dgm:spPr>
      <dgm:t>
        <a:bodyPr/>
        <a:lstStyle/>
        <a:p>
          <a:r>
            <a:rPr lang="en-NZ" sz="1400" dirty="0">
              <a:latin typeface="Century Gothic" panose="020B0502020202020204" pitchFamily="34" charset="0"/>
            </a:rPr>
            <a:t>View and download results</a:t>
          </a:r>
        </a:p>
      </dgm:t>
    </dgm:pt>
    <dgm:pt modelId="{03A61D77-1E3C-4EAF-B7FD-ED5B894D2CAD}" type="parTrans" cxnId="{97A6A2C3-DE3E-41CE-813F-F3DC110A755D}">
      <dgm:prSet/>
      <dgm:spPr/>
      <dgm:t>
        <a:bodyPr/>
        <a:lstStyle/>
        <a:p>
          <a:endParaRPr lang="en-NZ"/>
        </a:p>
      </dgm:t>
    </dgm:pt>
    <dgm:pt modelId="{737C46CD-EE28-4EE1-8155-32697FCF2DAA}" type="sibTrans" cxnId="{97A6A2C3-DE3E-41CE-813F-F3DC110A755D}">
      <dgm:prSet/>
      <dgm:spPr/>
      <dgm:t>
        <a:bodyPr/>
        <a:lstStyle/>
        <a:p>
          <a:endParaRPr lang="en-NZ"/>
        </a:p>
      </dgm:t>
    </dgm:pt>
    <dgm:pt modelId="{CFE3DB12-2325-4CDC-B6FB-3A784C1B4250}">
      <dgm:prSet custT="1"/>
      <dgm:spPr>
        <a:ln>
          <a:solidFill>
            <a:srgbClr val="3A3459"/>
          </a:solidFill>
        </a:ln>
      </dgm:spPr>
      <dgm:t>
        <a:bodyPr/>
        <a:lstStyle/>
        <a:p>
          <a:r>
            <a:rPr lang="en-NZ" sz="1400" dirty="0">
              <a:latin typeface="Century Gothic" panose="020B0502020202020204" pitchFamily="34" charset="0"/>
            </a:rPr>
            <a:t>Add different graphs</a:t>
          </a:r>
        </a:p>
      </dgm:t>
    </dgm:pt>
    <dgm:pt modelId="{501BB0AF-8AD9-46CE-A715-FD89383E763F}" type="parTrans" cxnId="{8BB64B3C-EAF1-450F-B0F9-D42C11BDE6E7}">
      <dgm:prSet/>
      <dgm:spPr/>
      <dgm:t>
        <a:bodyPr/>
        <a:lstStyle/>
        <a:p>
          <a:endParaRPr lang="en-NZ"/>
        </a:p>
      </dgm:t>
    </dgm:pt>
    <dgm:pt modelId="{32771864-3514-4324-87FB-E6C863A8B29E}" type="sibTrans" cxnId="{8BB64B3C-EAF1-450F-B0F9-D42C11BDE6E7}">
      <dgm:prSet/>
      <dgm:spPr/>
      <dgm:t>
        <a:bodyPr/>
        <a:lstStyle/>
        <a:p>
          <a:endParaRPr lang="en-NZ"/>
        </a:p>
      </dgm:t>
    </dgm:pt>
    <dgm:pt modelId="{F622605E-096E-4EE7-8CA7-EA7B45370046}">
      <dgm:prSet phldrT="[Text]" custT="1"/>
      <dgm:spPr>
        <a:ln>
          <a:solidFill>
            <a:srgbClr val="3A3459"/>
          </a:solidFill>
        </a:ln>
      </dgm:spPr>
      <dgm:t>
        <a:bodyPr/>
        <a:lstStyle/>
        <a:p>
          <a:pPr>
            <a:buFont typeface="+mj-lt"/>
            <a:buNone/>
          </a:pPr>
          <a:endParaRPr lang="en-NZ" sz="1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FF81D2F5-66C3-4F07-AD39-83EF1B51877F}" type="parTrans" cxnId="{DC987777-057D-4D44-8514-9ED6F05A77DB}">
      <dgm:prSet/>
      <dgm:spPr/>
      <dgm:t>
        <a:bodyPr/>
        <a:lstStyle/>
        <a:p>
          <a:endParaRPr lang="en-NZ"/>
        </a:p>
      </dgm:t>
    </dgm:pt>
    <dgm:pt modelId="{9851CB85-B0B7-4145-AC3F-391E9650A3E7}" type="sibTrans" cxnId="{DC987777-057D-4D44-8514-9ED6F05A77DB}">
      <dgm:prSet/>
      <dgm:spPr/>
      <dgm:t>
        <a:bodyPr/>
        <a:lstStyle/>
        <a:p>
          <a:endParaRPr lang="en-NZ"/>
        </a:p>
      </dgm:t>
    </dgm:pt>
    <dgm:pt modelId="{87E3495B-7926-45A1-AD45-9763F7EC0392}">
      <dgm:prSet phldrT="[Text]" custT="1"/>
      <dgm:spPr>
        <a:ln>
          <a:solidFill>
            <a:srgbClr val="3A3459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NZ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entury Gothic" panose="020B0502020202020204" pitchFamily="34" charset="0"/>
              <a:ea typeface="+mn-ea"/>
              <a:cs typeface="+mn-cs"/>
            </a:rPr>
            <a:t>Upload respondent’s information</a:t>
          </a:r>
        </a:p>
      </dgm:t>
    </dgm:pt>
    <dgm:pt modelId="{0D35C72C-85A1-45D2-A7B6-ED45B6F2ED20}" type="parTrans" cxnId="{565BE9E7-341B-4B44-BEDF-EAD0BF3B7CF9}">
      <dgm:prSet/>
      <dgm:spPr/>
      <dgm:t>
        <a:bodyPr/>
        <a:lstStyle/>
        <a:p>
          <a:endParaRPr lang="en-NZ"/>
        </a:p>
      </dgm:t>
    </dgm:pt>
    <dgm:pt modelId="{CAAA1733-C04F-403D-9B57-E628A219E50A}" type="sibTrans" cxnId="{565BE9E7-341B-4B44-BEDF-EAD0BF3B7CF9}">
      <dgm:prSet/>
      <dgm:spPr/>
      <dgm:t>
        <a:bodyPr/>
        <a:lstStyle/>
        <a:p>
          <a:endParaRPr lang="en-NZ"/>
        </a:p>
      </dgm:t>
    </dgm:pt>
    <dgm:pt modelId="{A16DBEAD-12B0-410F-A3CB-52F1B58D5676}" type="pres">
      <dgm:prSet presAssocID="{9BEE5C02-C8EF-479D-BB8A-113A5B296AF5}" presName="linearFlow" presStyleCnt="0">
        <dgm:presLayoutVars>
          <dgm:dir/>
          <dgm:animLvl val="lvl"/>
          <dgm:resizeHandles val="exact"/>
        </dgm:presLayoutVars>
      </dgm:prSet>
      <dgm:spPr/>
    </dgm:pt>
    <dgm:pt modelId="{25C99523-AC9C-4E92-9F08-3D0CA219590B}" type="pres">
      <dgm:prSet presAssocID="{A1443DC5-3F73-4F77-A853-9B59B2E02465}" presName="composite" presStyleCnt="0"/>
      <dgm:spPr/>
    </dgm:pt>
    <dgm:pt modelId="{3CA36E86-3A20-4C4C-8ACB-C649260FAA7D}" type="pres">
      <dgm:prSet presAssocID="{A1443DC5-3F73-4F77-A853-9B59B2E02465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71F62C3F-7BF9-4531-A9BC-A46BFF0AFCF7}" type="pres">
      <dgm:prSet presAssocID="{A1443DC5-3F73-4F77-A853-9B59B2E02465}" presName="descendantText" presStyleLbl="alignAcc1" presStyleIdx="0" presStyleCnt="4" custLinFactNeighborX="0" custLinFactNeighborY="1026">
        <dgm:presLayoutVars>
          <dgm:bulletEnabled val="1"/>
        </dgm:presLayoutVars>
      </dgm:prSet>
      <dgm:spPr/>
    </dgm:pt>
    <dgm:pt modelId="{4F3985A1-E274-4CC6-B638-E2088D95442A}" type="pres">
      <dgm:prSet presAssocID="{8468BF14-43D6-4166-8CE1-6EF72B6BA6F5}" presName="sp" presStyleCnt="0"/>
      <dgm:spPr/>
    </dgm:pt>
    <dgm:pt modelId="{A9EBE0EF-F0F9-4905-941F-2F675E3AD7D3}" type="pres">
      <dgm:prSet presAssocID="{EEFBB00D-6F7E-46D1-9413-A8408017EC98}" presName="composite" presStyleCnt="0"/>
      <dgm:spPr/>
    </dgm:pt>
    <dgm:pt modelId="{C39D7555-A829-4E5A-80B0-46A4956D4616}" type="pres">
      <dgm:prSet presAssocID="{EEFBB00D-6F7E-46D1-9413-A8408017EC98}" presName="parentText" presStyleLbl="alignNode1" presStyleIdx="1" presStyleCnt="4" custLinFactNeighborY="0">
        <dgm:presLayoutVars>
          <dgm:chMax val="1"/>
          <dgm:bulletEnabled val="1"/>
        </dgm:presLayoutVars>
      </dgm:prSet>
      <dgm:spPr/>
    </dgm:pt>
    <dgm:pt modelId="{A74066EA-BEB9-4DF5-8178-B7180180B928}" type="pres">
      <dgm:prSet presAssocID="{EEFBB00D-6F7E-46D1-9413-A8408017EC98}" presName="descendantText" presStyleLbl="alignAcc1" presStyleIdx="1" presStyleCnt="4" custLinFactNeighborX="0" custLinFactNeighborY="5485">
        <dgm:presLayoutVars>
          <dgm:bulletEnabled val="1"/>
        </dgm:presLayoutVars>
      </dgm:prSet>
      <dgm:spPr/>
    </dgm:pt>
    <dgm:pt modelId="{75025223-8C0A-4465-8616-EEF06EEB52D3}" type="pres">
      <dgm:prSet presAssocID="{630BBD78-61CE-420A-8085-2F83D910CF68}" presName="sp" presStyleCnt="0"/>
      <dgm:spPr/>
    </dgm:pt>
    <dgm:pt modelId="{889129DB-1955-42D5-8BEC-67EA51A74203}" type="pres">
      <dgm:prSet presAssocID="{3EAC1EFE-671C-458A-BB61-6570EB216AB8}" presName="composite" presStyleCnt="0"/>
      <dgm:spPr/>
    </dgm:pt>
    <dgm:pt modelId="{F238903E-6761-42A4-A1AF-1071CD112DF5}" type="pres">
      <dgm:prSet presAssocID="{3EAC1EFE-671C-458A-BB61-6570EB216AB8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F879B7DE-9DD9-41A0-8A83-8B78C4AD5299}" type="pres">
      <dgm:prSet presAssocID="{3EAC1EFE-671C-458A-BB61-6570EB216AB8}" presName="descendantText" presStyleLbl="alignAcc1" presStyleIdx="2" presStyleCnt="4">
        <dgm:presLayoutVars>
          <dgm:bulletEnabled val="1"/>
        </dgm:presLayoutVars>
      </dgm:prSet>
      <dgm:spPr/>
    </dgm:pt>
    <dgm:pt modelId="{F9B51405-8C66-4045-99A4-9309552888AB}" type="pres">
      <dgm:prSet presAssocID="{C495B4C7-DB4A-4741-9B67-545E638AEBA7}" presName="sp" presStyleCnt="0"/>
      <dgm:spPr/>
    </dgm:pt>
    <dgm:pt modelId="{043F730C-FFC7-41F5-8A6D-7A3A75EC6618}" type="pres">
      <dgm:prSet presAssocID="{94828FE1-DE7F-4892-9D86-4FE7DB0617C3}" presName="composite" presStyleCnt="0"/>
      <dgm:spPr/>
    </dgm:pt>
    <dgm:pt modelId="{BAE0CE80-1752-4018-A6B8-6B0583DC1F3F}" type="pres">
      <dgm:prSet presAssocID="{94828FE1-DE7F-4892-9D86-4FE7DB0617C3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C1110B4C-0747-4C02-B18C-A981427EB119}" type="pres">
      <dgm:prSet presAssocID="{94828FE1-DE7F-4892-9D86-4FE7DB0617C3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E97AD110-E474-4681-B62B-457465EBC139}" srcId="{A1443DC5-3F73-4F77-A853-9B59B2E02465}" destId="{F3007F84-301A-45FA-BF11-F2551A1A65E1}" srcOrd="1" destOrd="0" parTransId="{A8091026-05B3-4218-99F4-526F9D979493}" sibTransId="{B3BF79D2-73DC-4352-98DC-D5171C6FEBD1}"/>
    <dgm:cxn modelId="{4A848732-CEAE-42C8-AE68-90FBC76BCA0E}" srcId="{94828FE1-DE7F-4892-9D86-4FE7DB0617C3}" destId="{10BD6455-4D05-4938-99CA-280546BAC5E9}" srcOrd="3" destOrd="0" parTransId="{1132975E-880E-4216-AF36-E5D70AEB79D2}" sibTransId="{C5CF1F42-B0F3-48E5-95D7-1A0F59FD8F8E}"/>
    <dgm:cxn modelId="{8BB64B3C-EAF1-450F-B0F9-D42C11BDE6E7}" srcId="{94828FE1-DE7F-4892-9D86-4FE7DB0617C3}" destId="{CFE3DB12-2325-4CDC-B6FB-3A784C1B4250}" srcOrd="2" destOrd="0" parTransId="{501BB0AF-8AD9-46CE-A715-FD89383E763F}" sibTransId="{32771864-3514-4324-87FB-E6C863A8B29E}"/>
    <dgm:cxn modelId="{0981495F-F55F-487E-95BC-88992D9AD3C4}" srcId="{9BEE5C02-C8EF-479D-BB8A-113A5B296AF5}" destId="{3EAC1EFE-671C-458A-BB61-6570EB216AB8}" srcOrd="2" destOrd="0" parTransId="{6B845DB4-15DA-47C9-921C-23AD097FEB0F}" sibTransId="{C495B4C7-DB4A-4741-9B67-545E638AEBA7}"/>
    <dgm:cxn modelId="{98185A62-D21F-4FD5-9C4B-34296A327D92}" srcId="{94828FE1-DE7F-4892-9D86-4FE7DB0617C3}" destId="{16221F7A-D25F-43AB-8CF4-12738F36644F}" srcOrd="0" destOrd="0" parTransId="{80D616B2-D311-491F-BD6C-9509BEA95869}" sibTransId="{F086E981-BA07-457C-8642-25097847186D}"/>
    <dgm:cxn modelId="{2ACD464A-3232-4E35-9571-C52EC5CD4BD6}" type="presOf" srcId="{9CBA3DF4-D5B3-4AD9-AAF0-7D99574307AD}" destId="{F879B7DE-9DD9-41A0-8A83-8B78C4AD5299}" srcOrd="0" destOrd="1" presId="urn:microsoft.com/office/officeart/2005/8/layout/chevron2"/>
    <dgm:cxn modelId="{8186714E-A9D9-4568-988B-6A4B7503EC4B}" type="presOf" srcId="{3EAC1EFE-671C-458A-BB61-6570EB216AB8}" destId="{F238903E-6761-42A4-A1AF-1071CD112DF5}" srcOrd="0" destOrd="0" presId="urn:microsoft.com/office/officeart/2005/8/layout/chevron2"/>
    <dgm:cxn modelId="{1A25B151-A18E-441C-8AB0-2339A1EFC040}" type="presOf" srcId="{11961940-71C9-4C12-842C-5B589928B86C}" destId="{A74066EA-BEB9-4DF5-8178-B7180180B928}" srcOrd="0" destOrd="0" presId="urn:microsoft.com/office/officeart/2005/8/layout/chevron2"/>
    <dgm:cxn modelId="{2F561373-CDD6-41ED-B145-7722B282AA4B}" type="presOf" srcId="{4D7F178E-A030-4AB8-9C3D-997CCBBBDD76}" destId="{F879B7DE-9DD9-41A0-8A83-8B78C4AD5299}" srcOrd="0" destOrd="0" presId="urn:microsoft.com/office/officeart/2005/8/layout/chevron2"/>
    <dgm:cxn modelId="{A7C3E155-CF1A-4F25-AD53-2D6142FE476F}" srcId="{9BEE5C02-C8EF-479D-BB8A-113A5B296AF5}" destId="{A1443DC5-3F73-4F77-A853-9B59B2E02465}" srcOrd="0" destOrd="0" parTransId="{61F8E86B-2FEC-465E-A8DE-FAF752E0CE87}" sibTransId="{8468BF14-43D6-4166-8CE1-6EF72B6BA6F5}"/>
    <dgm:cxn modelId="{1C471B76-3E62-4FBC-87A4-0C9F5946821E}" type="presOf" srcId="{16221F7A-D25F-43AB-8CF4-12738F36644F}" destId="{C1110B4C-0747-4C02-B18C-A981427EB119}" srcOrd="0" destOrd="0" presId="urn:microsoft.com/office/officeart/2005/8/layout/chevron2"/>
    <dgm:cxn modelId="{E11C7177-E71F-480B-A452-46F6FA595DCF}" srcId="{3EAC1EFE-671C-458A-BB61-6570EB216AB8}" destId="{4D7F178E-A030-4AB8-9C3D-997CCBBBDD76}" srcOrd="0" destOrd="0" parTransId="{CCE5978A-2E42-49E0-893D-52067D8C06AD}" sibTransId="{7BDC9E74-2B94-463D-887A-6F6352AAA978}"/>
    <dgm:cxn modelId="{DC987777-057D-4D44-8514-9ED6F05A77DB}" srcId="{EEFBB00D-6F7E-46D1-9413-A8408017EC98}" destId="{F622605E-096E-4EE7-8CA7-EA7B45370046}" srcOrd="2" destOrd="0" parTransId="{FF81D2F5-66C3-4F07-AD39-83EF1B51877F}" sibTransId="{9851CB85-B0B7-4145-AC3F-391E9650A3E7}"/>
    <dgm:cxn modelId="{08028A78-D9C1-4AE5-B6A1-571F8B56438E}" srcId="{A1443DC5-3F73-4F77-A853-9B59B2E02465}" destId="{42C1459E-8FD0-4F2A-9CFB-C089A1E4B808}" srcOrd="0" destOrd="0" parTransId="{94355368-A8A3-4015-B731-E1FE618C92FF}" sibTransId="{3F97E0E1-0CC4-41A1-8307-182B423B622F}"/>
    <dgm:cxn modelId="{A11DA07B-78B7-4854-84C8-704E282ADC4C}" type="presOf" srcId="{9BEE5C02-C8EF-479D-BB8A-113A5B296AF5}" destId="{A16DBEAD-12B0-410F-A3CB-52F1B58D5676}" srcOrd="0" destOrd="0" presId="urn:microsoft.com/office/officeart/2005/8/layout/chevron2"/>
    <dgm:cxn modelId="{DD4BE986-1BE5-47FA-BC45-C8990C7F306C}" type="presOf" srcId="{EEFBB00D-6F7E-46D1-9413-A8408017EC98}" destId="{C39D7555-A829-4E5A-80B0-46A4956D4616}" srcOrd="0" destOrd="0" presId="urn:microsoft.com/office/officeart/2005/8/layout/chevron2"/>
    <dgm:cxn modelId="{8F5B7393-F068-40B8-8637-B21F86710E2E}" type="presOf" srcId="{87E3495B-7926-45A1-AD45-9763F7EC0392}" destId="{A74066EA-BEB9-4DF5-8178-B7180180B928}" srcOrd="0" destOrd="1" presId="urn:microsoft.com/office/officeart/2005/8/layout/chevron2"/>
    <dgm:cxn modelId="{E79E6E9F-8E06-4B93-84ED-F0DBD8AEC100}" type="presOf" srcId="{A1443DC5-3F73-4F77-A853-9B59B2E02465}" destId="{3CA36E86-3A20-4C4C-8ACB-C649260FAA7D}" srcOrd="0" destOrd="0" presId="urn:microsoft.com/office/officeart/2005/8/layout/chevron2"/>
    <dgm:cxn modelId="{7E89F2A2-26E1-4AEB-8F01-782CA6B30199}" type="presOf" srcId="{42C1459E-8FD0-4F2A-9CFB-C089A1E4B808}" destId="{71F62C3F-7BF9-4531-A9BC-A46BFF0AFCF7}" srcOrd="0" destOrd="0" presId="urn:microsoft.com/office/officeart/2005/8/layout/chevron2"/>
    <dgm:cxn modelId="{4C4A5DAE-8E58-452D-82E1-6A6251FDC7AF}" srcId="{9BEE5C02-C8EF-479D-BB8A-113A5B296AF5}" destId="{94828FE1-DE7F-4892-9D86-4FE7DB0617C3}" srcOrd="3" destOrd="0" parTransId="{F43FB886-5500-4EC7-9F69-B967A6E04B8D}" sibTransId="{E70A654A-352E-43C5-86E7-D51AECD72078}"/>
    <dgm:cxn modelId="{DBFDC7BB-99E6-4093-A5C0-AE51095C967D}" srcId="{9BEE5C02-C8EF-479D-BB8A-113A5B296AF5}" destId="{EEFBB00D-6F7E-46D1-9413-A8408017EC98}" srcOrd="1" destOrd="0" parTransId="{525E2A39-F8F3-4922-ACB3-938EC87CC113}" sibTransId="{630BBD78-61CE-420A-8085-2F83D910CF68}"/>
    <dgm:cxn modelId="{4CB748BE-EE43-417C-A848-0B309A2774A9}" type="presOf" srcId="{94828FE1-DE7F-4892-9D86-4FE7DB0617C3}" destId="{BAE0CE80-1752-4018-A6B8-6B0583DC1F3F}" srcOrd="0" destOrd="0" presId="urn:microsoft.com/office/officeart/2005/8/layout/chevron2"/>
    <dgm:cxn modelId="{A9A3A5BE-A754-424F-AFFF-B83C12D5C15A}" type="presOf" srcId="{CFE3DB12-2325-4CDC-B6FB-3A784C1B4250}" destId="{C1110B4C-0747-4C02-B18C-A981427EB119}" srcOrd="0" destOrd="2" presId="urn:microsoft.com/office/officeart/2005/8/layout/chevron2"/>
    <dgm:cxn modelId="{97A6A2C3-DE3E-41CE-813F-F3DC110A755D}" srcId="{94828FE1-DE7F-4892-9D86-4FE7DB0617C3}" destId="{263366AE-0A03-4B23-A12C-DBE109846ED3}" srcOrd="1" destOrd="0" parTransId="{03A61D77-1E3C-4EAF-B7FD-ED5B894D2CAD}" sibTransId="{737C46CD-EE28-4EE1-8155-32697FCF2DAA}"/>
    <dgm:cxn modelId="{4AE717C9-63DF-4CA1-BA15-5A2B1D68D214}" type="presOf" srcId="{263366AE-0A03-4B23-A12C-DBE109846ED3}" destId="{C1110B4C-0747-4C02-B18C-A981427EB119}" srcOrd="0" destOrd="1" presId="urn:microsoft.com/office/officeart/2005/8/layout/chevron2"/>
    <dgm:cxn modelId="{617BE0D0-2888-4CE5-A712-9D23354DDA7E}" type="presOf" srcId="{F622605E-096E-4EE7-8CA7-EA7B45370046}" destId="{A74066EA-BEB9-4DF5-8178-B7180180B928}" srcOrd="0" destOrd="2" presId="urn:microsoft.com/office/officeart/2005/8/layout/chevron2"/>
    <dgm:cxn modelId="{BB2FEBD6-77EE-4E5E-A35B-99F8D49779AD}" srcId="{EEFBB00D-6F7E-46D1-9413-A8408017EC98}" destId="{11961940-71C9-4C12-842C-5B589928B86C}" srcOrd="0" destOrd="0" parTransId="{9A65D42A-A9DA-4DA2-B619-11E8E67D4EE0}" sibTransId="{7B59A196-881E-4F80-B505-C2B641E3238F}"/>
    <dgm:cxn modelId="{CD6A93D7-B355-421E-A6BC-30334D9E4D20}" srcId="{3EAC1EFE-671C-458A-BB61-6570EB216AB8}" destId="{9CBA3DF4-D5B3-4AD9-AAF0-7D99574307AD}" srcOrd="1" destOrd="0" parTransId="{017D850A-E076-416E-A866-29FF4EC1DE43}" sibTransId="{C8319D52-78C2-4440-9059-47D0A397139C}"/>
    <dgm:cxn modelId="{4A45A0E6-3695-4CE6-96F4-D116AEEB90FE}" type="presOf" srcId="{10BD6455-4D05-4938-99CA-280546BAC5E9}" destId="{C1110B4C-0747-4C02-B18C-A981427EB119}" srcOrd="0" destOrd="3" presId="urn:microsoft.com/office/officeart/2005/8/layout/chevron2"/>
    <dgm:cxn modelId="{565BE9E7-341B-4B44-BEDF-EAD0BF3B7CF9}" srcId="{EEFBB00D-6F7E-46D1-9413-A8408017EC98}" destId="{87E3495B-7926-45A1-AD45-9763F7EC0392}" srcOrd="1" destOrd="0" parTransId="{0D35C72C-85A1-45D2-A7B6-ED45B6F2ED20}" sibTransId="{CAAA1733-C04F-403D-9B57-E628A219E50A}"/>
    <dgm:cxn modelId="{EFCD94EF-5541-4DEE-BB83-2570CD13E8DC}" type="presOf" srcId="{F3007F84-301A-45FA-BF11-F2551A1A65E1}" destId="{71F62C3F-7BF9-4531-A9BC-A46BFF0AFCF7}" srcOrd="0" destOrd="1" presId="urn:microsoft.com/office/officeart/2005/8/layout/chevron2"/>
    <dgm:cxn modelId="{79264F49-568E-481B-8CEE-A132B413AE0B}" type="presParOf" srcId="{A16DBEAD-12B0-410F-A3CB-52F1B58D5676}" destId="{25C99523-AC9C-4E92-9F08-3D0CA219590B}" srcOrd="0" destOrd="0" presId="urn:microsoft.com/office/officeart/2005/8/layout/chevron2"/>
    <dgm:cxn modelId="{FD8748F2-DB80-448F-8FF2-47FFD422F470}" type="presParOf" srcId="{25C99523-AC9C-4E92-9F08-3D0CA219590B}" destId="{3CA36E86-3A20-4C4C-8ACB-C649260FAA7D}" srcOrd="0" destOrd="0" presId="urn:microsoft.com/office/officeart/2005/8/layout/chevron2"/>
    <dgm:cxn modelId="{2A113C06-8E2C-4C3A-A1BF-CEBEAD44725A}" type="presParOf" srcId="{25C99523-AC9C-4E92-9F08-3D0CA219590B}" destId="{71F62C3F-7BF9-4531-A9BC-A46BFF0AFCF7}" srcOrd="1" destOrd="0" presId="urn:microsoft.com/office/officeart/2005/8/layout/chevron2"/>
    <dgm:cxn modelId="{699DF03A-1702-41D2-9E5D-19CB6E0FAEF0}" type="presParOf" srcId="{A16DBEAD-12B0-410F-A3CB-52F1B58D5676}" destId="{4F3985A1-E274-4CC6-B638-E2088D95442A}" srcOrd="1" destOrd="0" presId="urn:microsoft.com/office/officeart/2005/8/layout/chevron2"/>
    <dgm:cxn modelId="{839A3A61-1C4F-4FA3-9ACF-4CA9EF3CE960}" type="presParOf" srcId="{A16DBEAD-12B0-410F-A3CB-52F1B58D5676}" destId="{A9EBE0EF-F0F9-4905-941F-2F675E3AD7D3}" srcOrd="2" destOrd="0" presId="urn:microsoft.com/office/officeart/2005/8/layout/chevron2"/>
    <dgm:cxn modelId="{C3E6F5D0-23AA-4895-8F0F-DEB4F86E0F4F}" type="presParOf" srcId="{A9EBE0EF-F0F9-4905-941F-2F675E3AD7D3}" destId="{C39D7555-A829-4E5A-80B0-46A4956D4616}" srcOrd="0" destOrd="0" presId="urn:microsoft.com/office/officeart/2005/8/layout/chevron2"/>
    <dgm:cxn modelId="{1786C544-8A88-4E95-BE81-C751D54729A5}" type="presParOf" srcId="{A9EBE0EF-F0F9-4905-941F-2F675E3AD7D3}" destId="{A74066EA-BEB9-4DF5-8178-B7180180B928}" srcOrd="1" destOrd="0" presId="urn:microsoft.com/office/officeart/2005/8/layout/chevron2"/>
    <dgm:cxn modelId="{E742D11F-EDB2-47A2-B7BC-D4572518805F}" type="presParOf" srcId="{A16DBEAD-12B0-410F-A3CB-52F1B58D5676}" destId="{75025223-8C0A-4465-8616-EEF06EEB52D3}" srcOrd="3" destOrd="0" presId="urn:microsoft.com/office/officeart/2005/8/layout/chevron2"/>
    <dgm:cxn modelId="{1080FA54-B746-40EC-B8D1-675DFF791BA7}" type="presParOf" srcId="{A16DBEAD-12B0-410F-A3CB-52F1B58D5676}" destId="{889129DB-1955-42D5-8BEC-67EA51A74203}" srcOrd="4" destOrd="0" presId="urn:microsoft.com/office/officeart/2005/8/layout/chevron2"/>
    <dgm:cxn modelId="{CF691150-3068-4E2F-9996-550A947A0A5C}" type="presParOf" srcId="{889129DB-1955-42D5-8BEC-67EA51A74203}" destId="{F238903E-6761-42A4-A1AF-1071CD112DF5}" srcOrd="0" destOrd="0" presId="urn:microsoft.com/office/officeart/2005/8/layout/chevron2"/>
    <dgm:cxn modelId="{27E15505-0B14-4A18-BE04-87158B046091}" type="presParOf" srcId="{889129DB-1955-42D5-8BEC-67EA51A74203}" destId="{F879B7DE-9DD9-41A0-8A83-8B78C4AD5299}" srcOrd="1" destOrd="0" presId="urn:microsoft.com/office/officeart/2005/8/layout/chevron2"/>
    <dgm:cxn modelId="{2D25E85C-C632-4FDB-BCDA-2CAD919A7039}" type="presParOf" srcId="{A16DBEAD-12B0-410F-A3CB-52F1B58D5676}" destId="{F9B51405-8C66-4045-99A4-9309552888AB}" srcOrd="5" destOrd="0" presId="urn:microsoft.com/office/officeart/2005/8/layout/chevron2"/>
    <dgm:cxn modelId="{151865FA-92DC-4946-B656-20A9B148FC7C}" type="presParOf" srcId="{A16DBEAD-12B0-410F-A3CB-52F1B58D5676}" destId="{043F730C-FFC7-41F5-8A6D-7A3A75EC6618}" srcOrd="6" destOrd="0" presId="urn:microsoft.com/office/officeart/2005/8/layout/chevron2"/>
    <dgm:cxn modelId="{9DC11D69-397E-496C-9722-2802582A45BF}" type="presParOf" srcId="{043F730C-FFC7-41F5-8A6D-7A3A75EC6618}" destId="{BAE0CE80-1752-4018-A6B8-6B0583DC1F3F}" srcOrd="0" destOrd="0" presId="urn:microsoft.com/office/officeart/2005/8/layout/chevron2"/>
    <dgm:cxn modelId="{6FB1F01C-0C62-45AC-B6B5-FF14EEBA9D89}" type="presParOf" srcId="{043F730C-FFC7-41F5-8A6D-7A3A75EC6618}" destId="{C1110B4C-0747-4C02-B18C-A981427EB11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9B6EF-B2B3-47EE-8230-923BCF721CBD}">
      <dsp:nvSpPr>
        <dsp:cNvPr id="0" name=""/>
        <dsp:cNvSpPr/>
      </dsp:nvSpPr>
      <dsp:spPr>
        <a:xfrm>
          <a:off x="2700" y="20242"/>
          <a:ext cx="7309799" cy="1538287"/>
        </a:xfrm>
        <a:prstGeom prst="roundRect">
          <a:avLst>
            <a:gd name="adj" fmla="val 10000"/>
          </a:avLst>
        </a:prstGeom>
        <a:solidFill>
          <a:srgbClr val="3A3459"/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000" kern="1200" dirty="0">
              <a:latin typeface="Century Gothic" panose="020B0502020202020204" pitchFamily="34" charset="0"/>
            </a:rPr>
            <a:t>Leadership &amp; Management Development</a:t>
          </a:r>
        </a:p>
      </dsp:txBody>
      <dsp:txXfrm>
        <a:off x="47755" y="65297"/>
        <a:ext cx="7219689" cy="1448177"/>
      </dsp:txXfrm>
    </dsp:sp>
    <dsp:sp modelId="{3E0555D4-43AD-4471-A239-A096933A346C}">
      <dsp:nvSpPr>
        <dsp:cNvPr id="0" name=""/>
        <dsp:cNvSpPr/>
      </dsp:nvSpPr>
      <dsp:spPr>
        <a:xfrm>
          <a:off x="2700" y="1669256"/>
          <a:ext cx="3507581" cy="1538287"/>
        </a:xfrm>
        <a:prstGeom prst="roundRect">
          <a:avLst>
            <a:gd name="adj" fmla="val 10000"/>
          </a:avLst>
        </a:prstGeom>
        <a:solidFill>
          <a:srgbClr val="3A3459"/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3400" kern="1200" dirty="0">
              <a:latin typeface="Century Gothic" panose="020B0502020202020204" pitchFamily="34" charset="0"/>
            </a:rPr>
            <a:t>Performance Appraisals</a:t>
          </a:r>
        </a:p>
      </dsp:txBody>
      <dsp:txXfrm>
        <a:off x="47755" y="1714311"/>
        <a:ext cx="3417471" cy="1448177"/>
      </dsp:txXfrm>
    </dsp:sp>
    <dsp:sp modelId="{1014CC36-6875-4F6E-9333-CF7F708E60A4}">
      <dsp:nvSpPr>
        <dsp:cNvPr id="0" name=""/>
        <dsp:cNvSpPr/>
      </dsp:nvSpPr>
      <dsp:spPr>
        <a:xfrm>
          <a:off x="2700" y="3336759"/>
          <a:ext cx="3507581" cy="1538287"/>
        </a:xfrm>
        <a:prstGeom prst="roundRect">
          <a:avLst>
            <a:gd name="adj" fmla="val 10000"/>
          </a:avLst>
        </a:prstGeom>
        <a:solidFill>
          <a:srgbClr val="3A3459"/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3400" kern="1200" dirty="0">
              <a:latin typeface="Century Gothic" panose="020B0502020202020204" pitchFamily="34" charset="0"/>
            </a:rPr>
            <a:t>Skills Development</a:t>
          </a:r>
        </a:p>
      </dsp:txBody>
      <dsp:txXfrm>
        <a:off x="47755" y="3381814"/>
        <a:ext cx="3417471" cy="1448177"/>
      </dsp:txXfrm>
    </dsp:sp>
    <dsp:sp modelId="{B3A2E7F2-1091-4C83-A91E-103C223DCBE5}">
      <dsp:nvSpPr>
        <dsp:cNvPr id="0" name=""/>
        <dsp:cNvSpPr/>
      </dsp:nvSpPr>
      <dsp:spPr>
        <a:xfrm>
          <a:off x="3804918" y="1669256"/>
          <a:ext cx="3507581" cy="1538287"/>
        </a:xfrm>
        <a:prstGeom prst="roundRect">
          <a:avLst>
            <a:gd name="adj" fmla="val 10000"/>
          </a:avLst>
        </a:prstGeom>
        <a:solidFill>
          <a:srgbClr val="3A3459"/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3400" kern="1200" dirty="0">
              <a:latin typeface="Century Gothic" panose="020B0502020202020204" pitchFamily="34" charset="0"/>
            </a:rPr>
            <a:t>Training Needs Identification</a:t>
          </a:r>
        </a:p>
      </dsp:txBody>
      <dsp:txXfrm>
        <a:off x="3849973" y="1714311"/>
        <a:ext cx="3417471" cy="1448177"/>
      </dsp:txXfrm>
    </dsp:sp>
    <dsp:sp modelId="{31C83B5E-BDF0-4E61-BD86-2721B81D19E3}">
      <dsp:nvSpPr>
        <dsp:cNvPr id="0" name=""/>
        <dsp:cNvSpPr/>
      </dsp:nvSpPr>
      <dsp:spPr>
        <a:xfrm>
          <a:off x="3804918" y="3336759"/>
          <a:ext cx="3507581" cy="1538287"/>
        </a:xfrm>
        <a:prstGeom prst="roundRect">
          <a:avLst>
            <a:gd name="adj" fmla="val 10000"/>
          </a:avLst>
        </a:prstGeom>
        <a:solidFill>
          <a:srgbClr val="3A3459"/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3400" kern="1200" dirty="0">
              <a:latin typeface="Century Gothic" panose="020B0502020202020204" pitchFamily="34" charset="0"/>
            </a:rPr>
            <a:t>Team Evaluations</a:t>
          </a:r>
        </a:p>
      </dsp:txBody>
      <dsp:txXfrm>
        <a:off x="3849973" y="3381814"/>
        <a:ext cx="3417471" cy="1448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36E86-3A20-4C4C-8ACB-C649260FAA7D}">
      <dsp:nvSpPr>
        <dsp:cNvPr id="0" name=""/>
        <dsp:cNvSpPr/>
      </dsp:nvSpPr>
      <dsp:spPr>
        <a:xfrm rot="5400000">
          <a:off x="-224750" y="231337"/>
          <a:ext cx="1498335" cy="1048834"/>
        </a:xfrm>
        <a:prstGeom prst="chevron">
          <a:avLst/>
        </a:prstGeom>
        <a:solidFill>
          <a:srgbClr val="3A3459"/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000" b="1" kern="1200" dirty="0">
              <a:latin typeface="Century Gothic" panose="020B0502020202020204" pitchFamily="34" charset="0"/>
            </a:rPr>
            <a:t>Create Questionnaire</a:t>
          </a:r>
        </a:p>
      </dsp:txBody>
      <dsp:txXfrm rot="-5400000">
        <a:off x="1" y="531003"/>
        <a:ext cx="1048834" cy="449501"/>
      </dsp:txXfrm>
    </dsp:sp>
    <dsp:sp modelId="{71F62C3F-7BF9-4531-A9BC-A46BFF0AFCF7}">
      <dsp:nvSpPr>
        <dsp:cNvPr id="0" name=""/>
        <dsp:cNvSpPr/>
      </dsp:nvSpPr>
      <dsp:spPr>
        <a:xfrm rot="5400000">
          <a:off x="4902575" y="-3837161"/>
          <a:ext cx="973918" cy="86814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NZ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entury Gothic" panose="020B0502020202020204" pitchFamily="34" charset="0"/>
              <a:ea typeface="+mn-ea"/>
              <a:cs typeface="+mn-cs"/>
            </a:rPr>
            <a:t>Customise your own questionnaire, or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NZ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entury Gothic" panose="020B0502020202020204" pitchFamily="34" charset="0"/>
              <a:ea typeface="+mn-ea"/>
              <a:cs typeface="+mn-cs"/>
            </a:rPr>
            <a:t>Use one of our ‘off-the-shelf’ solutions</a:t>
          </a:r>
        </a:p>
      </dsp:txBody>
      <dsp:txXfrm rot="-5400000">
        <a:off x="1048835" y="64122"/>
        <a:ext cx="8633857" cy="878832"/>
      </dsp:txXfrm>
    </dsp:sp>
    <dsp:sp modelId="{C39D7555-A829-4E5A-80B0-46A4956D4616}">
      <dsp:nvSpPr>
        <dsp:cNvPr id="0" name=""/>
        <dsp:cNvSpPr/>
      </dsp:nvSpPr>
      <dsp:spPr>
        <a:xfrm rot="5400000">
          <a:off x="-224750" y="1585692"/>
          <a:ext cx="1498335" cy="1048834"/>
        </a:xfrm>
        <a:prstGeom prst="chevron">
          <a:avLst/>
        </a:prstGeom>
        <a:solidFill>
          <a:srgbClr val="3A3459"/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NZ" sz="900" b="1" kern="1200" dirty="0">
              <a:latin typeface="Century Gothic" panose="020B0502020202020204" pitchFamily="34" charset="0"/>
            </a:rPr>
            <a:t>Create</a:t>
          </a:r>
          <a:r>
            <a:rPr lang="en-NZ" sz="900" kern="1200" dirty="0">
              <a:latin typeface="Century Gothic" panose="020B0502020202020204" pitchFamily="34" charset="0"/>
            </a:rPr>
            <a:t> </a:t>
          </a:r>
          <a:r>
            <a:rPr lang="en-NZ" sz="9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Project</a:t>
          </a:r>
        </a:p>
      </dsp:txBody>
      <dsp:txXfrm rot="-5400000">
        <a:off x="1" y="1885358"/>
        <a:ext cx="1048834" cy="449501"/>
      </dsp:txXfrm>
    </dsp:sp>
    <dsp:sp modelId="{A74066EA-BEB9-4DF5-8178-B7180180B928}">
      <dsp:nvSpPr>
        <dsp:cNvPr id="0" name=""/>
        <dsp:cNvSpPr/>
      </dsp:nvSpPr>
      <dsp:spPr>
        <a:xfrm rot="5400000">
          <a:off x="4902575" y="-2439379"/>
          <a:ext cx="973918" cy="86814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NZ" sz="1400" kern="1200" dirty="0">
              <a:latin typeface="Century Gothic" panose="020B0502020202020204" pitchFamily="34" charset="0"/>
            </a:rPr>
            <a:t>Set the parameters of the Open 360 (start &amp; end date, personalise email invites etc.)</a:t>
          </a:r>
          <a:endParaRPr lang="en-NZ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entury Gothic" panose="020B0502020202020204" pitchFamily="34" charset="0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NZ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entury Gothic" panose="020B0502020202020204" pitchFamily="34" charset="0"/>
              <a:ea typeface="+mn-ea"/>
              <a:cs typeface="+mn-cs"/>
            </a:rPr>
            <a:t>Upload respondent’s information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endParaRPr lang="en-NZ" sz="1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1048835" y="1461904"/>
        <a:ext cx="8633857" cy="878832"/>
      </dsp:txXfrm>
    </dsp:sp>
    <dsp:sp modelId="{F238903E-6761-42A4-A1AF-1071CD112DF5}">
      <dsp:nvSpPr>
        <dsp:cNvPr id="0" name=""/>
        <dsp:cNvSpPr/>
      </dsp:nvSpPr>
      <dsp:spPr>
        <a:xfrm rot="5400000">
          <a:off x="-224750" y="2940047"/>
          <a:ext cx="1498335" cy="1048834"/>
        </a:xfrm>
        <a:prstGeom prst="chevron">
          <a:avLst/>
        </a:prstGeom>
        <a:solidFill>
          <a:srgbClr val="3A3459"/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000" b="1" kern="1200" dirty="0">
              <a:latin typeface="Century Gothic" panose="020B0502020202020204" pitchFamily="34" charset="0"/>
            </a:rPr>
            <a:t>Send out Automated Emails</a:t>
          </a:r>
        </a:p>
      </dsp:txBody>
      <dsp:txXfrm rot="-5400000">
        <a:off x="1" y="3239713"/>
        <a:ext cx="1048834" cy="449501"/>
      </dsp:txXfrm>
    </dsp:sp>
    <dsp:sp modelId="{F879B7DE-9DD9-41A0-8A83-8B78C4AD5299}">
      <dsp:nvSpPr>
        <dsp:cNvPr id="0" name=""/>
        <dsp:cNvSpPr/>
      </dsp:nvSpPr>
      <dsp:spPr>
        <a:xfrm rot="5400000">
          <a:off x="4902575" y="-1138443"/>
          <a:ext cx="973918" cy="86814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400" kern="1200" dirty="0">
              <a:latin typeface="Century Gothic" panose="020B0502020202020204" pitchFamily="34" charset="0"/>
            </a:rPr>
            <a:t>Reminder emails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400" kern="1200" dirty="0">
              <a:latin typeface="Century Gothic" panose="020B0502020202020204" pitchFamily="34" charset="0"/>
            </a:rPr>
            <a:t>View a summary of who has completed/not completed the questionnaire</a:t>
          </a:r>
        </a:p>
      </dsp:txBody>
      <dsp:txXfrm rot="-5400000">
        <a:off x="1048835" y="2762840"/>
        <a:ext cx="8633857" cy="878832"/>
      </dsp:txXfrm>
    </dsp:sp>
    <dsp:sp modelId="{BAE0CE80-1752-4018-A6B8-6B0583DC1F3F}">
      <dsp:nvSpPr>
        <dsp:cNvPr id="0" name=""/>
        <dsp:cNvSpPr/>
      </dsp:nvSpPr>
      <dsp:spPr>
        <a:xfrm rot="5400000">
          <a:off x="-224750" y="4294403"/>
          <a:ext cx="1498335" cy="1048834"/>
        </a:xfrm>
        <a:prstGeom prst="chevron">
          <a:avLst/>
        </a:prstGeom>
        <a:solidFill>
          <a:srgbClr val="3A3459"/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000" b="1" kern="1200" dirty="0">
              <a:latin typeface="Century Gothic" panose="020B0502020202020204" pitchFamily="34" charset="0"/>
            </a:rPr>
            <a:t>Generate Report</a:t>
          </a:r>
        </a:p>
      </dsp:txBody>
      <dsp:txXfrm rot="-5400000">
        <a:off x="1" y="4594069"/>
        <a:ext cx="1048834" cy="449501"/>
      </dsp:txXfrm>
    </dsp:sp>
    <dsp:sp modelId="{C1110B4C-0747-4C02-B18C-A981427EB119}">
      <dsp:nvSpPr>
        <dsp:cNvPr id="0" name=""/>
        <dsp:cNvSpPr/>
      </dsp:nvSpPr>
      <dsp:spPr>
        <a:xfrm rot="5400000">
          <a:off x="4902575" y="215911"/>
          <a:ext cx="973918" cy="86814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A34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400" kern="1200" dirty="0">
              <a:latin typeface="Century Gothic" panose="020B0502020202020204" pitchFamily="34" charset="0"/>
            </a:rPr>
            <a:t>Scoring is colour coded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400" kern="1200" dirty="0">
              <a:latin typeface="Century Gothic" panose="020B0502020202020204" pitchFamily="34" charset="0"/>
            </a:rPr>
            <a:t>View and download results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400" kern="1200" dirty="0">
              <a:latin typeface="Century Gothic" panose="020B0502020202020204" pitchFamily="34" charset="0"/>
            </a:rPr>
            <a:t>Add different graphs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NZ" sz="1300" kern="1200" dirty="0"/>
        </a:p>
      </dsp:txBody>
      <dsp:txXfrm rot="-5400000">
        <a:off x="1048835" y="4117195"/>
        <a:ext cx="8633857" cy="8788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42903-29D4-4713-95C2-A1B3F2861AE5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D7DAF-7F84-416A-9754-29AB4416ADF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013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3F600-2561-49DD-B9FA-0140EB50B56C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83960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3A493-66E6-E8EA-E214-78BCC0F50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A82179-1889-01F2-D3AB-46A9AC82D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97FE4-12FD-433F-1ED7-F8BD2D666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FE669-0DAE-40B5-AC86-2B3328E74BDC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3E685-9390-38C2-2F9F-1DD998DA5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72614-E872-4425-2E69-8EEFB0DD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5112-10E9-43D7-A759-B25EF6038C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02092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69DCB-83DE-6727-977C-6653043C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F96A2-AAD3-6E1D-1ED9-F5474FFAF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F5EA3-0F4B-A1E7-DC61-8E3B6173F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FE669-0DAE-40B5-AC86-2B3328E74BDC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3CC2F-DC40-206E-65C9-EBE3A274E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DEFEC-1219-5D03-07C4-4F170830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5112-10E9-43D7-A759-B25EF6038C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905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456CE-E9D0-A9CE-F541-D6F0D6F3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C3A93-2E92-73CA-366F-6D5935C41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886A3-78BB-BAFA-3E93-BA7040EF6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FE669-0DAE-40B5-AC86-2B3328E74BDC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D8A07-0738-500D-E47C-681B3C68B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1606C-CFE4-DF14-540A-19E9D82CF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5112-10E9-43D7-A759-B25EF6038C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04387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E7FCC-F74E-272F-8ED3-81873FEC0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25189-01E2-142F-5660-89D185D689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EA343-D1C3-5035-7AE4-A30B493A7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07D94D-2F73-C017-37ED-D0B618B58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FE669-0DAE-40B5-AC86-2B3328E74BDC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A3BC7-4D31-52A7-16AE-0FBB5BA11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C5DE9-4185-7BD3-58D6-D0505A070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5112-10E9-43D7-A759-B25EF6038C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2543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33709-9BA2-5BF4-6CD4-B5DFD7656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A397B-9E73-1FC6-5B5A-163B8654C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98B64-116C-966C-2FF7-5E00A5C33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F260DE-2349-3B14-ED1C-DB9AAF2BED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EFB830-0C45-40F7-8B3D-EEAA1AAECD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CFE87F-DF78-8E28-98DF-714401F89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FE669-0DAE-40B5-AC86-2B3328E74BDC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29C820-A5AC-D49F-6E7F-54A5970F8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91805A-EB8C-E8F2-22AE-4E9AF2BDC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5112-10E9-43D7-A759-B25EF6038C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77967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A7864-1DA0-17FD-6CB7-5774E4D68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CFE28A-B226-B01F-63B6-87468233F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FE669-0DAE-40B5-AC86-2B3328E74BDC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60D19-396F-F02E-FC53-E00BE2CBD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4DC6BB-A3C8-46E9-DD4E-11574BA27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5112-10E9-43D7-A759-B25EF6038C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17050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D486EA-6C71-5E5F-F268-3CC1778EB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FE669-0DAE-40B5-AC86-2B3328E74BDC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915AA9-345B-0704-3F18-F3040EBF5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5D371-E79C-3CC7-3BB3-33BAE7731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5112-10E9-43D7-A759-B25EF6038C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67357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444B-9D83-8525-B3C5-AE906CDE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C7017-B881-44AF-08C7-5C09AB538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550F4-800B-D79D-47ED-35CC55E3F2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5595A-C2A5-826E-2FA8-4506B7764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FE669-0DAE-40B5-AC86-2B3328E74BDC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8688E-CF5A-5E63-9088-85D26FD10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3F6D28-AF23-A9E6-B9E9-034665B60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5112-10E9-43D7-A759-B25EF6038C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3605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0C7A7-4010-33BA-6856-625993268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6E3B59-E2B6-C641-5B90-7F5FA6A4D9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E60F5-B641-68AD-7D94-9ADB65551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42CEDB-CBC1-375A-C1FB-A71A48CE0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FE669-0DAE-40B5-AC86-2B3328E74BDC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AF955-A9E1-95A4-D21E-5A6234CD7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619FA0-C578-DDDE-D231-6A7F0F917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5112-10E9-43D7-A759-B25EF6038C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80940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65211-1AA0-7003-27CE-CEF44A27A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36917-053E-B8F1-BBD5-4EFFFB50CE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AFA84-6667-DDD2-C919-B233D13B3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FE669-0DAE-40B5-AC86-2B3328E74BDC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9CE00-0C72-B2A2-8A99-07DAA8613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BF540-73F1-D2B8-DD2B-E8FFB4AF0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5112-10E9-43D7-A759-B25EF6038C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9150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BEEF9A-CD24-A86E-2F54-636E42C248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4C86A8-9C25-396E-17C1-1D41EE083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338CB-88B1-CF41-ABA5-406059C78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FE669-0DAE-40B5-AC86-2B3328E74BDC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0BEB8-21B4-D801-1DA1-259E73B8C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678D2-6B02-1DD5-EE1C-24C6A84E6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5112-10E9-43D7-A759-B25EF6038C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66162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73DD12-C823-6A75-4C0F-748E4319E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6FB85E-0953-150B-770A-370B6AD4A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C77D6-E00F-B5AC-F82B-DE1D60DD39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FE669-0DAE-40B5-AC86-2B3328E74BDC}" type="datetimeFigureOut">
              <a:rPr lang="en-NZ" smtClean="0"/>
              <a:t>14/03/2024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EA650-0DD0-B152-5594-215F510DB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5D950-6954-76F4-78CE-9394E3633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35112-10E9-43D7-A759-B25EF6038C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86898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svg"/><Relationship Id="rId18" Type="http://schemas.openxmlformats.org/officeDocument/2006/relationships/image" Target="../media/image34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12" Type="http://schemas.openxmlformats.org/officeDocument/2006/relationships/image" Target="../media/image28.png"/><Relationship Id="rId17" Type="http://schemas.openxmlformats.org/officeDocument/2006/relationships/image" Target="../media/image33.sv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svg"/><Relationship Id="rId15" Type="http://schemas.openxmlformats.org/officeDocument/2006/relationships/image" Target="../media/image31.svg"/><Relationship Id="rId10" Type="http://schemas.openxmlformats.org/officeDocument/2006/relationships/image" Target="../media/image26.png"/><Relationship Id="rId19" Type="http://schemas.openxmlformats.org/officeDocument/2006/relationships/image" Target="../media/image35.svg"/><Relationship Id="rId4" Type="http://schemas.openxmlformats.org/officeDocument/2006/relationships/image" Target="../media/image20.png"/><Relationship Id="rId9" Type="http://schemas.openxmlformats.org/officeDocument/2006/relationships/image" Target="../media/image25.sv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orkdrive.zoho.com.au/file/0r6fv661e37a52f904daaa2a9a3c6aff766a7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orkdrive.zoho.com.au/file/rexsz71ce7b5d54664ee7bdb78f0b71b176a3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workdrive.zoho.com.au/file/0r6fvc36e7d324a3d4996b8c5988bd68bb52e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workdrive.zoho.com.au/file/0r6fvaaa1a876268d454ba93183dca429e88d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orkdrive.zoho.com.au/file/0r6fvc80a38b7ade74f6cbc13ce656365f5aa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0E2253-4FAE-4C0E-92F4-75618FEA1F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r="15683"/>
          <a:stretch/>
        </p:blipFill>
        <p:spPr>
          <a:xfrm>
            <a:off x="7990361" y="0"/>
            <a:ext cx="3592039" cy="68580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48D8067-7818-487F-B2C4-67A360FE7F24}"/>
              </a:ext>
            </a:extLst>
          </p:cNvPr>
          <p:cNvSpPr/>
          <p:nvPr/>
        </p:nvSpPr>
        <p:spPr>
          <a:xfrm>
            <a:off x="7865476" y="6108472"/>
            <a:ext cx="620362" cy="496492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627CE0-7404-4FDB-8FDA-DB1402868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45290" y="6174156"/>
            <a:ext cx="2468880" cy="365125"/>
          </a:xfrm>
        </p:spPr>
        <p:txBody>
          <a:bodyPr/>
          <a:lstStyle/>
          <a:p>
            <a:fld id="{D5A884B5-116C-4F3C-9593-4E31DAD24D1B}" type="slidenum">
              <a:rPr lang="en-NZ" sz="1440" b="1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fld>
            <a:endParaRPr lang="en-NZ" sz="1440" b="1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47D02-CCF1-486B-B591-CE72AD6835CF}"/>
              </a:ext>
            </a:extLst>
          </p:cNvPr>
          <p:cNvSpPr txBox="1">
            <a:spLocks/>
          </p:cNvSpPr>
          <p:nvPr/>
        </p:nvSpPr>
        <p:spPr>
          <a:xfrm>
            <a:off x="818779" y="2073791"/>
            <a:ext cx="6889882" cy="302525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NZ" sz="1680" b="1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en-NZ" sz="168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 360 is a tool for providing feedback on an individual’s performance.</a:t>
            </a:r>
          </a:p>
          <a:p>
            <a:pPr>
              <a:spcBef>
                <a:spcPts val="0"/>
              </a:spcBef>
            </a:pPr>
            <a:endParaRPr lang="en-NZ" sz="1680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en-NZ" sz="168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is used to measure the skills, competencies and behaviours of an individual.  </a:t>
            </a:r>
          </a:p>
          <a:p>
            <a:pPr>
              <a:spcBef>
                <a:spcPts val="0"/>
              </a:spcBef>
            </a:pPr>
            <a:endParaRPr lang="en-NZ" sz="1680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en-NZ" sz="168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combines an individual’s self-assessment with feedback from managers, peers and direct reports anonymously in one report.</a:t>
            </a:r>
          </a:p>
          <a:p>
            <a:pPr marL="0" indent="0">
              <a:spcBef>
                <a:spcPts val="0"/>
              </a:spcBef>
              <a:buNone/>
            </a:pPr>
            <a:endParaRPr lang="en-NZ" sz="1680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en-NZ" sz="168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 360 feedback is used to plan and map specific paths in an individual’s performance and / or development.  </a:t>
            </a:r>
          </a:p>
          <a:p>
            <a:pPr>
              <a:spcBef>
                <a:spcPts val="0"/>
              </a:spcBef>
            </a:pPr>
            <a:endParaRPr lang="en-NZ" sz="1680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29EE0B-AE48-49F2-A3BA-3CA79DD843EC}"/>
              </a:ext>
            </a:extLst>
          </p:cNvPr>
          <p:cNvSpPr txBox="1"/>
          <p:nvPr/>
        </p:nvSpPr>
        <p:spPr>
          <a:xfrm>
            <a:off x="980221" y="908373"/>
            <a:ext cx="32214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36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 360</a:t>
            </a:r>
            <a:endParaRPr lang="en-GB" sz="3360" b="1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B1405B-C539-41BF-A518-95C3FE3E785C}"/>
              </a:ext>
            </a:extLst>
          </p:cNvPr>
          <p:cNvCxnSpPr>
            <a:cxnSpLocks/>
          </p:cNvCxnSpPr>
          <p:nvPr/>
        </p:nvCxnSpPr>
        <p:spPr>
          <a:xfrm>
            <a:off x="908916" y="1602308"/>
            <a:ext cx="2834021" cy="0"/>
          </a:xfrm>
          <a:prstGeom prst="line">
            <a:avLst/>
          </a:prstGeom>
          <a:ln>
            <a:solidFill>
              <a:srgbClr val="3A3459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501F34B-A9D1-4014-99BD-4B556BE76380}"/>
              </a:ext>
            </a:extLst>
          </p:cNvPr>
          <p:cNvSpPr/>
          <p:nvPr/>
        </p:nvSpPr>
        <p:spPr>
          <a:xfrm>
            <a:off x="4351003" y="909220"/>
            <a:ext cx="620362" cy="627018"/>
          </a:xfrm>
          <a:prstGeom prst="ellipse">
            <a:avLst/>
          </a:prstGeom>
          <a:solidFill>
            <a:srgbClr val="7BBE56"/>
          </a:solidFill>
          <a:ln>
            <a:solidFill>
              <a:srgbClr val="7BB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D44F7F8-9279-424D-87FA-2CD36388994C}"/>
              </a:ext>
            </a:extLst>
          </p:cNvPr>
          <p:cNvSpPr/>
          <p:nvPr/>
        </p:nvSpPr>
        <p:spPr>
          <a:xfrm>
            <a:off x="4033747" y="1364801"/>
            <a:ext cx="546254" cy="568902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/>
          </a:p>
        </p:txBody>
      </p:sp>
    </p:spTree>
    <p:extLst>
      <p:ext uri="{BB962C8B-B14F-4D97-AF65-F5344CB8AC3E}">
        <p14:creationId xmlns:p14="http://schemas.microsoft.com/office/powerpoint/2010/main" val="3657082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43E01560-E637-4944-911F-BD2637FA1439}"/>
              </a:ext>
            </a:extLst>
          </p:cNvPr>
          <p:cNvSpPr/>
          <p:nvPr/>
        </p:nvSpPr>
        <p:spPr>
          <a:xfrm>
            <a:off x="436643" y="1243895"/>
            <a:ext cx="497926" cy="46104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7DEC991-06AB-41B5-AFC8-648AF64C1851}"/>
              </a:ext>
            </a:extLst>
          </p:cNvPr>
          <p:cNvSpPr/>
          <p:nvPr/>
        </p:nvSpPr>
        <p:spPr>
          <a:xfrm>
            <a:off x="2260506" y="-136529"/>
            <a:ext cx="497926" cy="46104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C10DBAC-D7B0-4AA7-8486-C567B73E8392}"/>
              </a:ext>
            </a:extLst>
          </p:cNvPr>
          <p:cNvSpPr/>
          <p:nvPr/>
        </p:nvSpPr>
        <p:spPr>
          <a:xfrm>
            <a:off x="9441476" y="-116391"/>
            <a:ext cx="497926" cy="461042"/>
          </a:xfrm>
          <a:prstGeom prst="ellipse">
            <a:avLst/>
          </a:prstGeom>
          <a:solidFill>
            <a:srgbClr val="7BBE56"/>
          </a:solidFill>
          <a:ln>
            <a:solidFill>
              <a:srgbClr val="7BB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08DCD03-D04E-45BE-8E74-B8F5237F9541}"/>
              </a:ext>
            </a:extLst>
          </p:cNvPr>
          <p:cNvSpPr/>
          <p:nvPr/>
        </p:nvSpPr>
        <p:spPr>
          <a:xfrm>
            <a:off x="11316482" y="1474416"/>
            <a:ext cx="497926" cy="461042"/>
          </a:xfrm>
          <a:prstGeom prst="ellipse">
            <a:avLst/>
          </a:prstGeom>
          <a:solidFill>
            <a:srgbClr val="7BBE56"/>
          </a:solidFill>
          <a:ln>
            <a:solidFill>
              <a:srgbClr val="7BB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E60C9F-0D15-4CD7-A741-D65BA8C94DB9}"/>
              </a:ext>
            </a:extLst>
          </p:cNvPr>
          <p:cNvSpPr txBox="1"/>
          <p:nvPr/>
        </p:nvSpPr>
        <p:spPr>
          <a:xfrm>
            <a:off x="1259474" y="486647"/>
            <a:ext cx="910971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36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  360 Uses</a:t>
            </a:r>
            <a:endParaRPr lang="en-GB" sz="3360" b="1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ED7ADE3-D18B-4058-BEAB-19829AC5D9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5031576"/>
              </p:ext>
            </p:extLst>
          </p:nvPr>
        </p:nvGraphicFramePr>
        <p:xfrm>
          <a:off x="2159941" y="1636549"/>
          <a:ext cx="7315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5BB19397-3C25-4825-B6E8-970B3FAB98D0}"/>
              </a:ext>
            </a:extLst>
          </p:cNvPr>
          <p:cNvGrpSpPr/>
          <p:nvPr/>
        </p:nvGrpSpPr>
        <p:grpSpPr>
          <a:xfrm>
            <a:off x="-52505" y="-991371"/>
            <a:ext cx="2434332" cy="2465788"/>
            <a:chOff x="2745757" y="3104350"/>
            <a:chExt cx="2028610" cy="205482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415520E-34A2-4F7E-9717-F5368F19DE59}"/>
                </a:ext>
              </a:extLst>
            </p:cNvPr>
            <p:cNvSpPr/>
            <p:nvPr/>
          </p:nvSpPr>
          <p:spPr>
            <a:xfrm>
              <a:off x="2745757" y="3104350"/>
              <a:ext cx="2028610" cy="2054823"/>
            </a:xfrm>
            <a:prstGeom prst="ellipse">
              <a:avLst/>
            </a:prstGeom>
            <a:solidFill>
              <a:srgbClr val="F87060"/>
            </a:solidFill>
            <a:ln>
              <a:solidFill>
                <a:srgbClr val="F87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2160">
                <a:latin typeface="Century Gothic" panose="020B050202020202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49FE71-C0ED-434C-ACB0-7267B11D76E9}"/>
                </a:ext>
              </a:extLst>
            </p:cNvPr>
            <p:cNvSpPr/>
            <p:nvPr/>
          </p:nvSpPr>
          <p:spPr>
            <a:xfrm>
              <a:off x="3110760" y="3416950"/>
              <a:ext cx="1298603" cy="14296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216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8F17CB-6FEB-4E25-A707-14A32F59DBD7}"/>
              </a:ext>
            </a:extLst>
          </p:cNvPr>
          <p:cNvGrpSpPr/>
          <p:nvPr/>
        </p:nvGrpSpPr>
        <p:grpSpPr>
          <a:xfrm>
            <a:off x="9818081" y="-829238"/>
            <a:ext cx="2434332" cy="2465788"/>
            <a:chOff x="2745757" y="3104350"/>
            <a:chExt cx="2028610" cy="205482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AE1E553-B170-49B6-B40B-F823C1300AF6}"/>
                </a:ext>
              </a:extLst>
            </p:cNvPr>
            <p:cNvSpPr/>
            <p:nvPr/>
          </p:nvSpPr>
          <p:spPr>
            <a:xfrm>
              <a:off x="2745757" y="3104350"/>
              <a:ext cx="2028610" cy="2054823"/>
            </a:xfrm>
            <a:prstGeom prst="ellipse">
              <a:avLst/>
            </a:prstGeom>
            <a:solidFill>
              <a:srgbClr val="F87060"/>
            </a:solidFill>
            <a:ln>
              <a:solidFill>
                <a:srgbClr val="F87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2160">
                <a:latin typeface="Century Gothic" panose="020B050202020202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B94C53-97B2-48AD-A887-440E7E62F266}"/>
                </a:ext>
              </a:extLst>
            </p:cNvPr>
            <p:cNvSpPr/>
            <p:nvPr/>
          </p:nvSpPr>
          <p:spPr>
            <a:xfrm>
              <a:off x="3110760" y="3416950"/>
              <a:ext cx="1298603" cy="14296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2160">
                <a:latin typeface="Century Gothic" panose="020B0502020202020204" pitchFamily="34" charset="0"/>
              </a:endParaRPr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E3C952E3-FBEE-4279-B0A2-8F97F94573C6}"/>
              </a:ext>
            </a:extLst>
          </p:cNvPr>
          <p:cNvSpPr/>
          <p:nvPr/>
        </p:nvSpPr>
        <p:spPr>
          <a:xfrm>
            <a:off x="7036525" y="1383126"/>
            <a:ext cx="497926" cy="461042"/>
          </a:xfrm>
          <a:prstGeom prst="ellipse">
            <a:avLst/>
          </a:prstGeom>
          <a:solidFill>
            <a:srgbClr val="7BBE56"/>
          </a:solidFill>
          <a:ln>
            <a:solidFill>
              <a:srgbClr val="7BB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572C700-9DEB-48A8-84B9-DB74C08605C2}"/>
              </a:ext>
            </a:extLst>
          </p:cNvPr>
          <p:cNvSpPr/>
          <p:nvPr/>
        </p:nvSpPr>
        <p:spPr>
          <a:xfrm>
            <a:off x="10700514" y="6082540"/>
            <a:ext cx="620362" cy="496492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840F5A-9A95-4DF8-9FBB-2BAADADA0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9242" y="6148225"/>
            <a:ext cx="2560320" cy="365125"/>
          </a:xfrm>
        </p:spPr>
        <p:txBody>
          <a:bodyPr/>
          <a:lstStyle/>
          <a:p>
            <a:fld id="{D5A884B5-116C-4F3C-9593-4E31DAD24D1B}" type="slidenum">
              <a:rPr lang="en-NZ" sz="1440" b="1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fld>
            <a:endParaRPr lang="en-NZ" sz="144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00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6AA53F0D-7EED-44A4-94A8-78B7B6CA17CE}"/>
              </a:ext>
            </a:extLst>
          </p:cNvPr>
          <p:cNvSpPr/>
          <p:nvPr/>
        </p:nvSpPr>
        <p:spPr>
          <a:xfrm>
            <a:off x="10462012" y="6292645"/>
            <a:ext cx="620362" cy="496492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FBF15EC-03F5-416B-B121-31DCCF814404}"/>
              </a:ext>
            </a:extLst>
          </p:cNvPr>
          <p:cNvSpPr/>
          <p:nvPr/>
        </p:nvSpPr>
        <p:spPr>
          <a:xfrm>
            <a:off x="-1380744" y="-695596"/>
            <a:ext cx="5072349" cy="8082642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FB0542-408A-4804-B51D-8F9696EA7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7348" y="6356349"/>
            <a:ext cx="2468880" cy="365125"/>
          </a:xfrm>
        </p:spPr>
        <p:txBody>
          <a:bodyPr/>
          <a:lstStyle/>
          <a:p>
            <a:fld id="{D5A884B5-116C-4F3C-9593-4E31DAD24D1B}" type="slidenum">
              <a:rPr lang="en-NZ" sz="1440" b="1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fld>
            <a:endParaRPr lang="en-NZ" sz="144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CC77C9-5A73-44F9-9AEA-E62804A869F7}"/>
              </a:ext>
            </a:extLst>
          </p:cNvPr>
          <p:cNvSpPr txBox="1"/>
          <p:nvPr/>
        </p:nvSpPr>
        <p:spPr>
          <a:xfrm>
            <a:off x="875422" y="2106874"/>
            <a:ext cx="227064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3360" b="1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Benefits of using Open 360s:</a:t>
            </a:r>
          </a:p>
        </p:txBody>
      </p:sp>
      <p:pic>
        <p:nvPicPr>
          <p:cNvPr id="7" name="Graphic 6" descr="Address Book with solid fill">
            <a:extLst>
              <a:ext uri="{FF2B5EF4-FFF2-40B4-BE49-F238E27FC236}">
                <a16:creationId xmlns:a16="http://schemas.microsoft.com/office/drawing/2014/main" id="{C2EF732E-422D-4AF8-AA2A-5253B4B84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7128" y="682924"/>
            <a:ext cx="578212" cy="578212"/>
          </a:xfrm>
          <a:prstGeom prst="rect">
            <a:avLst/>
          </a:prstGeom>
        </p:spPr>
      </p:pic>
      <p:pic>
        <p:nvPicPr>
          <p:cNvPr id="9" name="Graphic 8" descr="Business Growth with solid fill">
            <a:extLst>
              <a:ext uri="{FF2B5EF4-FFF2-40B4-BE49-F238E27FC236}">
                <a16:creationId xmlns:a16="http://schemas.microsoft.com/office/drawing/2014/main" id="{CAAC48AD-587E-437F-9F26-D6C6C0DED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58928" y="5032006"/>
            <a:ext cx="578212" cy="578212"/>
          </a:xfrm>
          <a:prstGeom prst="rect">
            <a:avLst/>
          </a:prstGeom>
        </p:spPr>
      </p:pic>
      <p:pic>
        <p:nvPicPr>
          <p:cNvPr id="11" name="Graphic 10" descr="Clipboard with solid fill">
            <a:extLst>
              <a:ext uri="{FF2B5EF4-FFF2-40B4-BE49-F238E27FC236}">
                <a16:creationId xmlns:a16="http://schemas.microsoft.com/office/drawing/2014/main" id="{E884EA58-002E-4B75-937D-6E8839B471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65754" y="2728660"/>
            <a:ext cx="578212" cy="578212"/>
          </a:xfrm>
          <a:prstGeom prst="rect">
            <a:avLst/>
          </a:prstGeom>
        </p:spPr>
      </p:pic>
      <p:pic>
        <p:nvPicPr>
          <p:cNvPr id="13" name="Graphic 12" descr="Contract with solid fill">
            <a:extLst>
              <a:ext uri="{FF2B5EF4-FFF2-40B4-BE49-F238E27FC236}">
                <a16:creationId xmlns:a16="http://schemas.microsoft.com/office/drawing/2014/main" id="{77DF5F8A-DF52-4F4D-A850-C9B9F996C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48393" y="628271"/>
            <a:ext cx="578212" cy="578212"/>
          </a:xfrm>
          <a:prstGeom prst="rect">
            <a:avLst/>
          </a:prstGeom>
        </p:spPr>
      </p:pic>
      <p:pic>
        <p:nvPicPr>
          <p:cNvPr id="21" name="Graphic 20" descr="Target Audience with solid fill">
            <a:extLst>
              <a:ext uri="{FF2B5EF4-FFF2-40B4-BE49-F238E27FC236}">
                <a16:creationId xmlns:a16="http://schemas.microsoft.com/office/drawing/2014/main" id="{111C374B-0A17-4619-AFD5-729BD63DA6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405712" y="628271"/>
            <a:ext cx="578212" cy="578212"/>
          </a:xfrm>
          <a:prstGeom prst="rect">
            <a:avLst/>
          </a:prstGeom>
        </p:spPr>
      </p:pic>
      <p:pic>
        <p:nvPicPr>
          <p:cNvPr id="23" name="Graphic 22" descr="Upward trend with solid fill">
            <a:extLst>
              <a:ext uri="{FF2B5EF4-FFF2-40B4-BE49-F238E27FC236}">
                <a16:creationId xmlns:a16="http://schemas.microsoft.com/office/drawing/2014/main" id="{29F307D2-EB93-4DF1-B61D-A9AEDFC9D0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755179" y="4964336"/>
            <a:ext cx="578212" cy="57821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A4519D5-7B80-4F45-B6E5-E30A556442C8}"/>
              </a:ext>
            </a:extLst>
          </p:cNvPr>
          <p:cNvSpPr txBox="1"/>
          <p:nvPr/>
        </p:nvSpPr>
        <p:spPr>
          <a:xfrm>
            <a:off x="5653605" y="1424827"/>
            <a:ext cx="2990578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216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Identification of problem areas</a:t>
            </a:r>
            <a:endParaRPr lang="en-NZ" sz="2160">
              <a:latin typeface="Century Gothic" panose="020B0502020202020204" pitchFamily="34" charset="0"/>
            </a:endParaRPr>
          </a:p>
        </p:txBody>
      </p:sp>
      <p:pic>
        <p:nvPicPr>
          <p:cNvPr id="33" name="Graphic 32" descr="Chat with solid fill">
            <a:extLst>
              <a:ext uri="{FF2B5EF4-FFF2-40B4-BE49-F238E27FC236}">
                <a16:creationId xmlns:a16="http://schemas.microsoft.com/office/drawing/2014/main" id="{4708F495-205F-4C1E-9DF8-2C35710E9D1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25971" y="2648082"/>
            <a:ext cx="739368" cy="739368"/>
          </a:xfrm>
          <a:prstGeom prst="rect">
            <a:avLst/>
          </a:prstGeom>
        </p:spPr>
      </p:pic>
      <p:pic>
        <p:nvPicPr>
          <p:cNvPr id="35" name="Graphic 34" descr="Bar graph with upward trend with solid fill">
            <a:extLst>
              <a:ext uri="{FF2B5EF4-FFF2-40B4-BE49-F238E27FC236}">
                <a16:creationId xmlns:a16="http://schemas.microsoft.com/office/drawing/2014/main" id="{4CAE07B1-D193-48D4-8155-9AE5131EE20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48393" y="2661108"/>
            <a:ext cx="775597" cy="775597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60A7A9D-06C4-4CAB-A1BF-B9E8144C4A93}"/>
              </a:ext>
            </a:extLst>
          </p:cNvPr>
          <p:cNvSpPr txBox="1"/>
          <p:nvPr/>
        </p:nvSpPr>
        <p:spPr>
          <a:xfrm>
            <a:off x="3986750" y="5621078"/>
            <a:ext cx="2969664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3440" indent="-403860">
              <a:spcBef>
                <a:spcPts val="720"/>
              </a:spcBef>
              <a:spcAft>
                <a:spcPts val="720"/>
              </a:spcAft>
            </a:pPr>
            <a:r>
              <a:rPr lang="en-NZ" sz="216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Improved team dynamics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FB5457C-077C-445E-9DBF-60E278CC0A30}"/>
              </a:ext>
            </a:extLst>
          </p:cNvPr>
          <p:cNvSpPr txBox="1"/>
          <p:nvPr/>
        </p:nvSpPr>
        <p:spPr>
          <a:xfrm>
            <a:off x="3291586" y="3518867"/>
            <a:ext cx="273340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160">
                <a:latin typeface="Century Gothic" panose="020B0502020202020204" pitchFamily="34" charset="0"/>
              </a:rPr>
              <a:t>Improved Communication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EEB2554-DCD4-4B8C-AF39-F2F94F324E57}"/>
              </a:ext>
            </a:extLst>
          </p:cNvPr>
          <p:cNvSpPr txBox="1"/>
          <p:nvPr/>
        </p:nvSpPr>
        <p:spPr>
          <a:xfrm>
            <a:off x="3313612" y="1388012"/>
            <a:ext cx="273340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160" dirty="0">
                <a:latin typeface="Century Gothic" panose="020B0502020202020204" pitchFamily="34" charset="0"/>
              </a:rPr>
              <a:t>Increased Self-awareness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75CA834-A129-4039-8E94-FF01CEBE1A93}"/>
              </a:ext>
            </a:extLst>
          </p:cNvPr>
          <p:cNvSpPr txBox="1"/>
          <p:nvPr/>
        </p:nvSpPr>
        <p:spPr>
          <a:xfrm>
            <a:off x="8427349" y="1413530"/>
            <a:ext cx="265502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160">
                <a:latin typeface="Century Gothic" panose="020B0502020202020204" pitchFamily="34" charset="0"/>
              </a:rPr>
              <a:t>Self-perception vs Reality (Blind Spots)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1406F59-D9E7-4237-8CAC-8CE41B6E2AEF}"/>
              </a:ext>
            </a:extLst>
          </p:cNvPr>
          <p:cNvSpPr txBox="1"/>
          <p:nvPr/>
        </p:nvSpPr>
        <p:spPr>
          <a:xfrm>
            <a:off x="6096000" y="3526903"/>
            <a:ext cx="193983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160">
                <a:latin typeface="Century Gothic" panose="020B0502020202020204" pitchFamily="34" charset="0"/>
              </a:rPr>
              <a:t>Improved Performance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C62F080-B188-460B-843D-400ACA290286}"/>
              </a:ext>
            </a:extLst>
          </p:cNvPr>
          <p:cNvSpPr txBox="1"/>
          <p:nvPr/>
        </p:nvSpPr>
        <p:spPr>
          <a:xfrm>
            <a:off x="8494205" y="3526903"/>
            <a:ext cx="262563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160">
                <a:latin typeface="Century Gothic" panose="020B0502020202020204" pitchFamily="34" charset="0"/>
              </a:rPr>
              <a:t>Professional Development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CE3CF45-5C6C-4C22-9588-B80E5FB8EE27}"/>
              </a:ext>
            </a:extLst>
          </p:cNvPr>
          <p:cNvSpPr txBox="1"/>
          <p:nvPr/>
        </p:nvSpPr>
        <p:spPr>
          <a:xfrm>
            <a:off x="7423990" y="5621078"/>
            <a:ext cx="296966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160" dirty="0">
                <a:latin typeface="Century Gothic" panose="020B0502020202020204" pitchFamily="34" charset="0"/>
              </a:rPr>
              <a:t>Compare feedback year on year to see development</a:t>
            </a:r>
          </a:p>
        </p:txBody>
      </p:sp>
    </p:spTree>
    <p:extLst>
      <p:ext uri="{BB962C8B-B14F-4D97-AF65-F5344CB8AC3E}">
        <p14:creationId xmlns:p14="http://schemas.microsoft.com/office/powerpoint/2010/main" val="2938596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B7C84261-01CD-4A28-AA16-C49BA949AD74}"/>
              </a:ext>
            </a:extLst>
          </p:cNvPr>
          <p:cNvSpPr/>
          <p:nvPr/>
        </p:nvSpPr>
        <p:spPr>
          <a:xfrm>
            <a:off x="10799624" y="6257503"/>
            <a:ext cx="620362" cy="496492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4F053E-4458-49EE-BFC2-4A6FA77E7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9494" y="6323187"/>
            <a:ext cx="2468880" cy="365125"/>
          </a:xfrm>
        </p:spPr>
        <p:txBody>
          <a:bodyPr/>
          <a:lstStyle/>
          <a:p>
            <a:fld id="{D5A884B5-116C-4F3C-9593-4E31DAD24D1B}" type="slidenum">
              <a:rPr lang="en-NZ" sz="144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fld>
            <a:endParaRPr lang="en-NZ" sz="144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A4AEED7-C679-45AE-8F29-D2AC7D8D95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8847055"/>
              </p:ext>
            </p:extLst>
          </p:nvPr>
        </p:nvGraphicFramePr>
        <p:xfrm>
          <a:off x="1379570" y="1173351"/>
          <a:ext cx="9730235" cy="5574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01512E5-B6B5-41A9-BE6E-A434D66ECC74}"/>
              </a:ext>
            </a:extLst>
          </p:cNvPr>
          <p:cNvSpPr txBox="1"/>
          <p:nvPr/>
        </p:nvSpPr>
        <p:spPr>
          <a:xfrm>
            <a:off x="3520440" y="362923"/>
            <a:ext cx="487155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36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Open 360 Process</a:t>
            </a:r>
            <a:endParaRPr lang="en-GB" sz="3360" b="1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55EBB63-47AD-480C-9E23-4D71F86435FE}"/>
              </a:ext>
            </a:extLst>
          </p:cNvPr>
          <p:cNvSpPr/>
          <p:nvPr/>
        </p:nvSpPr>
        <p:spPr>
          <a:xfrm>
            <a:off x="8600491" y="132402"/>
            <a:ext cx="497926" cy="461042"/>
          </a:xfrm>
          <a:prstGeom prst="ellipse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EBFDBA0-B5FA-48ED-9135-D20635914BBF}"/>
              </a:ext>
            </a:extLst>
          </p:cNvPr>
          <p:cNvSpPr/>
          <p:nvPr/>
        </p:nvSpPr>
        <p:spPr>
          <a:xfrm>
            <a:off x="8849453" y="246870"/>
            <a:ext cx="934127" cy="940351"/>
          </a:xfrm>
          <a:prstGeom prst="ellipse">
            <a:avLst/>
          </a:prstGeom>
          <a:solidFill>
            <a:srgbClr val="F87060"/>
          </a:solidFill>
          <a:ln>
            <a:solidFill>
              <a:srgbClr val="F8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/>
          </a:p>
        </p:txBody>
      </p:sp>
    </p:spTree>
    <p:extLst>
      <p:ext uri="{BB962C8B-B14F-4D97-AF65-F5344CB8AC3E}">
        <p14:creationId xmlns:p14="http://schemas.microsoft.com/office/powerpoint/2010/main" val="740567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E32E77C-12F5-E41D-F05C-8BD291A98DF5}"/>
              </a:ext>
            </a:extLst>
          </p:cNvPr>
          <p:cNvSpPr/>
          <p:nvPr/>
        </p:nvSpPr>
        <p:spPr>
          <a:xfrm>
            <a:off x="0" y="-52818"/>
            <a:ext cx="12192000" cy="1399032"/>
          </a:xfrm>
          <a:prstGeom prst="rect">
            <a:avLst/>
          </a:prstGeom>
          <a:solidFill>
            <a:srgbClr val="3A3459"/>
          </a:solidFill>
          <a:ln>
            <a:solidFill>
              <a:srgbClr val="3A3459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 dirty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167B20-7937-F306-1BC3-60CD6DFB8A54}"/>
              </a:ext>
            </a:extLst>
          </p:cNvPr>
          <p:cNvSpPr txBox="1"/>
          <p:nvPr/>
        </p:nvSpPr>
        <p:spPr>
          <a:xfrm>
            <a:off x="3778588" y="442644"/>
            <a:ext cx="4834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Open 360 Features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D36573-F7C4-1779-AB05-4F5F2E00114C}"/>
              </a:ext>
            </a:extLst>
          </p:cNvPr>
          <p:cNvSpPr txBox="1"/>
          <p:nvPr/>
        </p:nvSpPr>
        <p:spPr>
          <a:xfrm>
            <a:off x="6938701" y="986641"/>
            <a:ext cx="489230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Z" dirty="0">
              <a:latin typeface="Century Gothic" panose="020B0502020202020204" pitchFamily="34" charset="0"/>
            </a:endParaRPr>
          </a:p>
          <a:p>
            <a:endParaRPr lang="en-NZ" dirty="0">
              <a:latin typeface="Century Gothic" panose="020B0502020202020204" pitchFamily="34" charset="0"/>
            </a:endParaRPr>
          </a:p>
          <a:p>
            <a:endParaRPr lang="en-NZ" sz="1800" dirty="0">
              <a:latin typeface="Century Gothic" panose="020B0502020202020204" pitchFamily="34" charset="0"/>
            </a:endParaRPr>
          </a:p>
          <a:p>
            <a:r>
              <a:rPr lang="en-NZ" sz="1800" dirty="0">
                <a:latin typeface="Century Gothic" panose="020B0502020202020204" pitchFamily="34" charset="0"/>
              </a:rPr>
              <a:t>“Play” around with the results until you </a:t>
            </a:r>
            <a:r>
              <a:rPr lang="en-NZ" dirty="0">
                <a:latin typeface="Century Gothic" panose="020B0502020202020204" pitchFamily="34" charset="0"/>
              </a:rPr>
              <a:t>find</a:t>
            </a:r>
            <a:r>
              <a:rPr lang="en-NZ" sz="1800" dirty="0">
                <a:latin typeface="Century Gothic" panose="020B0502020202020204" pitchFamily="34" charset="0"/>
              </a:rPr>
              <a:t> a format that is applicable</a:t>
            </a:r>
          </a:p>
          <a:p>
            <a:endParaRPr lang="en-NZ" sz="1800" dirty="0">
              <a:latin typeface="Century Gothic" panose="020B0502020202020204" pitchFamily="34" charset="0"/>
            </a:endParaRPr>
          </a:p>
          <a:p>
            <a:endParaRPr lang="en-NZ" dirty="0">
              <a:latin typeface="Century Gothic" panose="020B0502020202020204" pitchFamily="34" charset="0"/>
            </a:endParaRPr>
          </a:p>
          <a:p>
            <a:r>
              <a:rPr lang="en-NZ" dirty="0">
                <a:latin typeface="Century Gothic" panose="020B0502020202020204" pitchFamily="34" charset="0"/>
              </a:rPr>
              <a:t>Brand reports with your company logo</a:t>
            </a:r>
          </a:p>
          <a:p>
            <a:pPr marL="342900" indent="-342900">
              <a:buAutoNum type="arabicPeriod"/>
            </a:pPr>
            <a:endParaRPr lang="en-NZ" dirty="0">
              <a:latin typeface="Century Gothic" panose="020B0502020202020204" pitchFamily="34" charset="0"/>
            </a:endParaRPr>
          </a:p>
        </p:txBody>
      </p:sp>
      <p:pic>
        <p:nvPicPr>
          <p:cNvPr id="16" name="Graphic 15" descr="Badge Tm with solid fill">
            <a:extLst>
              <a:ext uri="{FF2B5EF4-FFF2-40B4-BE49-F238E27FC236}">
                <a16:creationId xmlns:a16="http://schemas.microsoft.com/office/drawing/2014/main" id="{5890555B-D069-A8F2-C7D7-C71B4E056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86459" y="2731493"/>
            <a:ext cx="914400" cy="914400"/>
          </a:xfrm>
          <a:prstGeom prst="rect">
            <a:avLst/>
          </a:prstGeom>
        </p:spPr>
      </p:pic>
      <p:pic>
        <p:nvPicPr>
          <p:cNvPr id="18" name="Graphic 17" descr="Blackboard with solid fill">
            <a:extLst>
              <a:ext uri="{FF2B5EF4-FFF2-40B4-BE49-F238E27FC236}">
                <a16:creationId xmlns:a16="http://schemas.microsoft.com/office/drawing/2014/main" id="{CE5BBEAC-7FC4-644D-A465-F9133408B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8787" y="3766416"/>
            <a:ext cx="914400" cy="914400"/>
          </a:xfrm>
          <a:prstGeom prst="rect">
            <a:avLst/>
          </a:prstGeom>
        </p:spPr>
      </p:pic>
      <p:pic>
        <p:nvPicPr>
          <p:cNvPr id="20" name="Graphic 19" descr="Group of people with solid fill">
            <a:extLst>
              <a:ext uri="{FF2B5EF4-FFF2-40B4-BE49-F238E27FC236}">
                <a16:creationId xmlns:a16="http://schemas.microsoft.com/office/drawing/2014/main" id="{6E7DC274-6638-9BD2-EF54-ED5386750F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86459" y="4736554"/>
            <a:ext cx="914400" cy="914400"/>
          </a:xfrm>
          <a:prstGeom prst="rect">
            <a:avLst/>
          </a:prstGeom>
        </p:spPr>
      </p:pic>
      <p:pic>
        <p:nvPicPr>
          <p:cNvPr id="22" name="Graphic 21" descr="Lock with solid fill">
            <a:extLst>
              <a:ext uri="{FF2B5EF4-FFF2-40B4-BE49-F238E27FC236}">
                <a16:creationId xmlns:a16="http://schemas.microsoft.com/office/drawing/2014/main" id="{E0570AD2-2405-24E2-9D83-B279273312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50565" y="5809343"/>
            <a:ext cx="914400" cy="914400"/>
          </a:xfrm>
          <a:prstGeom prst="rect">
            <a:avLst/>
          </a:prstGeom>
        </p:spPr>
      </p:pic>
      <p:pic>
        <p:nvPicPr>
          <p:cNvPr id="24" name="Graphic 23" descr="Bar chart with solid fill">
            <a:extLst>
              <a:ext uri="{FF2B5EF4-FFF2-40B4-BE49-F238E27FC236}">
                <a16:creationId xmlns:a16="http://schemas.microsoft.com/office/drawing/2014/main" id="{80FC4D86-BF8F-7950-87B4-C4C6429257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3588" y="5646312"/>
            <a:ext cx="914400" cy="914400"/>
          </a:xfrm>
          <a:prstGeom prst="rect">
            <a:avLst/>
          </a:prstGeom>
        </p:spPr>
      </p:pic>
      <p:pic>
        <p:nvPicPr>
          <p:cNvPr id="26" name="Graphic 25" descr="Internet with solid fill">
            <a:extLst>
              <a:ext uri="{FF2B5EF4-FFF2-40B4-BE49-F238E27FC236}">
                <a16:creationId xmlns:a16="http://schemas.microsoft.com/office/drawing/2014/main" id="{F78F37C4-FCA8-E105-2F90-9367A493E7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63588" y="1496016"/>
            <a:ext cx="914400" cy="914400"/>
          </a:xfrm>
          <a:prstGeom prst="rect">
            <a:avLst/>
          </a:prstGeom>
        </p:spPr>
      </p:pic>
      <p:pic>
        <p:nvPicPr>
          <p:cNvPr id="28" name="Graphic 27" descr="Programmer female with solid fill">
            <a:extLst>
              <a:ext uri="{FF2B5EF4-FFF2-40B4-BE49-F238E27FC236}">
                <a16:creationId xmlns:a16="http://schemas.microsoft.com/office/drawing/2014/main" id="{623FE147-B0F2-0DE0-9A35-3B2E9AE6311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38787" y="1503299"/>
            <a:ext cx="914400" cy="914400"/>
          </a:xfrm>
          <a:prstGeom prst="rect">
            <a:avLst/>
          </a:prstGeom>
        </p:spPr>
      </p:pic>
      <p:pic>
        <p:nvPicPr>
          <p:cNvPr id="30" name="Graphic 29" descr="Presentation with pie chart with solid fill">
            <a:extLst>
              <a:ext uri="{FF2B5EF4-FFF2-40B4-BE49-F238E27FC236}">
                <a16:creationId xmlns:a16="http://schemas.microsoft.com/office/drawing/2014/main" id="{E68E0BBB-E468-F190-14B7-6DE9657E573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46596" y="4267224"/>
            <a:ext cx="914400" cy="914400"/>
          </a:xfrm>
          <a:prstGeom prst="rect">
            <a:avLst/>
          </a:prstGeom>
        </p:spPr>
      </p:pic>
      <p:pic>
        <p:nvPicPr>
          <p:cNvPr id="32" name="Graphic 31" descr="Email with solid fill">
            <a:extLst>
              <a:ext uri="{FF2B5EF4-FFF2-40B4-BE49-F238E27FC236}">
                <a16:creationId xmlns:a16="http://schemas.microsoft.com/office/drawing/2014/main" id="{403F6171-1876-0242-BBF3-40848E46C2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63588" y="2875104"/>
            <a:ext cx="914400" cy="9144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305E72D-C725-DD9B-4C4C-9C250568FF71}"/>
              </a:ext>
            </a:extLst>
          </p:cNvPr>
          <p:cNvSpPr txBox="1"/>
          <p:nvPr/>
        </p:nvSpPr>
        <p:spPr>
          <a:xfrm>
            <a:off x="1373886" y="1794266"/>
            <a:ext cx="6313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dirty="0">
                <a:latin typeface="Century Gothic" panose="020B0502020202020204" pitchFamily="34" charset="0"/>
              </a:rPr>
              <a:t>The process is automated once set up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0FB882-1563-99D0-5FC8-026F27979C11}"/>
              </a:ext>
            </a:extLst>
          </p:cNvPr>
          <p:cNvSpPr txBox="1"/>
          <p:nvPr/>
        </p:nvSpPr>
        <p:spPr>
          <a:xfrm>
            <a:off x="1406271" y="2855472"/>
            <a:ext cx="3971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dirty="0">
                <a:latin typeface="Century Gothic" panose="020B0502020202020204" pitchFamily="34" charset="0"/>
              </a:rPr>
              <a:t>A single email is sent to respondents assessing multiple individuals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BB4C93-FDC0-B416-A1F6-8AA589FC9D59}"/>
              </a:ext>
            </a:extLst>
          </p:cNvPr>
          <p:cNvSpPr txBox="1"/>
          <p:nvPr/>
        </p:nvSpPr>
        <p:spPr>
          <a:xfrm>
            <a:off x="1406271" y="4460628"/>
            <a:ext cx="6313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dirty="0">
                <a:latin typeface="Century Gothic" panose="020B0502020202020204" pitchFamily="34" charset="0"/>
              </a:rPr>
              <a:t>Results can be generated immediately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3CFFFB5-7FD1-EE98-528C-77AADAE6BC9B}"/>
              </a:ext>
            </a:extLst>
          </p:cNvPr>
          <p:cNvSpPr txBox="1"/>
          <p:nvPr/>
        </p:nvSpPr>
        <p:spPr>
          <a:xfrm>
            <a:off x="1373886" y="5844867"/>
            <a:ext cx="53269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1800" dirty="0">
                <a:latin typeface="Century Gothic" panose="020B0502020202020204" pitchFamily="34" charset="0"/>
              </a:rPr>
              <a:t>Results can be viewed in tables and graphs</a:t>
            </a:r>
            <a:endParaRPr lang="en-NZ" dirty="0">
              <a:latin typeface="Century Gothic" panose="020B0502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D3B013A-CB27-0BF1-4270-3082F73B266C}"/>
              </a:ext>
            </a:extLst>
          </p:cNvPr>
          <p:cNvSpPr txBox="1"/>
          <p:nvPr/>
        </p:nvSpPr>
        <p:spPr>
          <a:xfrm>
            <a:off x="7024878" y="5142454"/>
            <a:ext cx="6313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dirty="0">
                <a:latin typeface="Century Gothic" panose="020B0502020202020204" pitchFamily="34" charset="0"/>
              </a:rPr>
              <a:t>Add or delete assessors during the process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1A77F3B-CB4D-E0DA-ECE1-A3C14B188FAE}"/>
              </a:ext>
            </a:extLst>
          </p:cNvPr>
          <p:cNvSpPr txBox="1"/>
          <p:nvPr/>
        </p:nvSpPr>
        <p:spPr>
          <a:xfrm>
            <a:off x="7125462" y="6135945"/>
            <a:ext cx="6716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dirty="0">
                <a:latin typeface="Century Gothic" panose="020B0502020202020204" pitchFamily="34" charset="0"/>
              </a:rPr>
              <a:t>Passwords can be generated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6A66986-8E83-000F-F377-615A8AD93FFC}"/>
              </a:ext>
            </a:extLst>
          </p:cNvPr>
          <p:cNvSpPr txBox="1"/>
          <p:nvPr/>
        </p:nvSpPr>
        <p:spPr>
          <a:xfrm>
            <a:off x="7125462" y="4096834"/>
            <a:ext cx="6949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dirty="0">
                <a:latin typeface="Century Gothic" panose="020B0502020202020204" pitchFamily="34" charset="0"/>
              </a:rPr>
              <a:t>Personalise invite and reminder emails</a:t>
            </a:r>
          </a:p>
        </p:txBody>
      </p:sp>
    </p:spTree>
    <p:extLst>
      <p:ext uri="{BB962C8B-B14F-4D97-AF65-F5344CB8AC3E}">
        <p14:creationId xmlns:p14="http://schemas.microsoft.com/office/powerpoint/2010/main" val="834384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96DDAC03-1651-4724-ACA9-0EEB65E2707D}"/>
              </a:ext>
            </a:extLst>
          </p:cNvPr>
          <p:cNvSpPr/>
          <p:nvPr/>
        </p:nvSpPr>
        <p:spPr>
          <a:xfrm>
            <a:off x="952500" y="6012149"/>
            <a:ext cx="620362" cy="496492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391E4B2-F0EF-4596-B3A7-F1EF3902EE22}"/>
              </a:ext>
            </a:extLst>
          </p:cNvPr>
          <p:cNvSpPr/>
          <p:nvPr/>
        </p:nvSpPr>
        <p:spPr>
          <a:xfrm>
            <a:off x="8360134" y="-458650"/>
            <a:ext cx="1340339" cy="1183018"/>
          </a:xfrm>
          <a:prstGeom prst="ellipse">
            <a:avLst/>
          </a:prstGeom>
          <a:solidFill>
            <a:srgbClr val="F87060"/>
          </a:solidFill>
          <a:ln>
            <a:solidFill>
              <a:srgbClr val="F8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287C74B-72EF-4F2A-B068-319865C3CE75}"/>
              </a:ext>
            </a:extLst>
          </p:cNvPr>
          <p:cNvSpPr/>
          <p:nvPr/>
        </p:nvSpPr>
        <p:spPr>
          <a:xfrm>
            <a:off x="10672907" y="386888"/>
            <a:ext cx="1340339" cy="1183018"/>
          </a:xfrm>
          <a:prstGeom prst="ellipse">
            <a:avLst/>
          </a:prstGeom>
          <a:solidFill>
            <a:srgbClr val="F87060"/>
          </a:solidFill>
          <a:ln>
            <a:solidFill>
              <a:srgbClr val="F8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1A4FDA-E3B2-4DFB-9A34-CDA2AE33B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049230" y="6093193"/>
            <a:ext cx="2468880" cy="365125"/>
          </a:xfrm>
        </p:spPr>
        <p:txBody>
          <a:bodyPr/>
          <a:lstStyle/>
          <a:p>
            <a:fld id="{D5A884B5-116C-4F3C-9593-4E31DAD24D1B}" type="slidenum">
              <a:rPr lang="en-NZ" sz="1440" b="1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fld>
            <a:endParaRPr lang="en-NZ" sz="1440" b="1" dirty="0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E67A14E-3E92-4FDB-81E6-E240D18B5443}"/>
              </a:ext>
            </a:extLst>
          </p:cNvPr>
          <p:cNvSpPr txBox="1">
            <a:spLocks/>
          </p:cNvSpPr>
          <p:nvPr/>
        </p:nvSpPr>
        <p:spPr>
          <a:xfrm>
            <a:off x="952500" y="597606"/>
            <a:ext cx="10216843" cy="5609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NZ" sz="288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Create the Questionnaire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0CFC56F-B995-484F-BD30-78794C9C2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243" y="1343243"/>
            <a:ext cx="10085100" cy="62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1097280"/>
            <a:r>
              <a:rPr lang="en-US" altLang="en-US" sz="1680" dirty="0">
                <a:latin typeface="Century Gothic" panose="020B0502020202020204" pitchFamily="34" charset="0"/>
                <a:ea typeface="Times New Roman" pitchFamily="18" charset="0"/>
                <a:cs typeface="Times New Roman" pitchFamily="18" charset="0"/>
              </a:rPr>
              <a:t>Select from two answering scale options and additional question features, including open feedback, single and multi-choice questions.</a:t>
            </a:r>
            <a:endParaRPr lang="en-NZ" altLang="en-US" sz="168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D0B671-4438-4372-8CF2-E0A0D5597C38}"/>
              </a:ext>
            </a:extLst>
          </p:cNvPr>
          <p:cNvSpPr txBox="1"/>
          <p:nvPr/>
        </p:nvSpPr>
        <p:spPr>
          <a:xfrm>
            <a:off x="819298" y="2180729"/>
            <a:ext cx="3642400" cy="190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1630" indent="-1611630"/>
            <a:r>
              <a:rPr lang="en-NZ" sz="1680" b="1" dirty="0">
                <a:solidFill>
                  <a:srgbClr val="F87060"/>
                </a:solidFill>
                <a:latin typeface="Century Gothic" panose="020B0502020202020204" pitchFamily="34" charset="0"/>
              </a:rPr>
              <a:t>Likert Scale: </a:t>
            </a:r>
            <a:r>
              <a:rPr lang="en-NZ" sz="1680" b="1" dirty="0">
                <a:solidFill>
                  <a:srgbClr val="7BBE56"/>
                </a:solidFill>
                <a:latin typeface="Century Gothic" panose="020B0502020202020204" pitchFamily="34" charset="0"/>
              </a:rPr>
              <a:t>	</a:t>
            </a:r>
          </a:p>
          <a:p>
            <a:pPr marL="1611630" indent="-1611630"/>
            <a:r>
              <a:rPr lang="en-NZ" sz="1680" dirty="0">
                <a:latin typeface="Century Gothic" panose="020B0502020202020204" pitchFamily="34" charset="0"/>
              </a:rPr>
              <a:t>	</a:t>
            </a:r>
          </a:p>
          <a:p>
            <a:r>
              <a:rPr lang="en-NZ" sz="1680" dirty="0">
                <a:latin typeface="Century Gothic" panose="020B0502020202020204" pitchFamily="34" charset="0"/>
              </a:rPr>
              <a:t>Answer Scale 3:  -1,   0,   +1</a:t>
            </a:r>
          </a:p>
          <a:p>
            <a:r>
              <a:rPr lang="en-NZ" sz="1680" dirty="0">
                <a:latin typeface="Century Gothic" panose="020B0502020202020204" pitchFamily="34" charset="0"/>
              </a:rPr>
              <a:t>Answer Scale 5:  -2,  -1,   0,  +1,  +2</a:t>
            </a:r>
          </a:p>
          <a:p>
            <a:r>
              <a:rPr lang="en-NZ" sz="1680" dirty="0">
                <a:latin typeface="Century Gothic" panose="020B0502020202020204" pitchFamily="34" charset="0"/>
              </a:rPr>
              <a:t>Answer Scale 7:  -3,  -2,  -1,  0,  +1,  +2,  +3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3C1DAD68-95D0-4505-99FB-EA8A98E5C3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9" t="17408" r="7133" b="50210"/>
          <a:stretch/>
        </p:blipFill>
        <p:spPr bwMode="auto">
          <a:xfrm>
            <a:off x="4537323" y="2205686"/>
            <a:ext cx="6835379" cy="157896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9D259EDB-2A6E-46BA-93A3-AF76D3C0B0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23" t="23026" r="8126" b="45834"/>
          <a:stretch/>
        </p:blipFill>
        <p:spPr bwMode="auto">
          <a:xfrm>
            <a:off x="4537322" y="4404664"/>
            <a:ext cx="6835380" cy="1552879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19376A-E6EF-4F56-B3AA-2D26FD06A776}"/>
              </a:ext>
            </a:extLst>
          </p:cNvPr>
          <p:cNvSpPr txBox="1"/>
          <p:nvPr/>
        </p:nvSpPr>
        <p:spPr>
          <a:xfrm>
            <a:off x="741314" y="4517148"/>
            <a:ext cx="372038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80" b="1" dirty="0">
                <a:solidFill>
                  <a:srgbClr val="F87060"/>
                </a:solidFill>
                <a:latin typeface="Century Gothic" panose="020B0502020202020204" pitchFamily="34" charset="0"/>
              </a:rPr>
              <a:t>Open Scale:</a:t>
            </a:r>
          </a:p>
          <a:p>
            <a:endParaRPr lang="en-NZ" sz="1680" dirty="0">
              <a:latin typeface="Century Gothic" panose="020B0502020202020204" pitchFamily="34" charset="0"/>
            </a:endParaRPr>
          </a:p>
          <a:p>
            <a:r>
              <a:rPr lang="en-NZ" sz="1680" dirty="0">
                <a:latin typeface="Century Gothic" panose="020B0502020202020204" pitchFamily="34" charset="0"/>
              </a:rPr>
              <a:t>This question type has a scale of any number between 1 and 10.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1DC20A3-58B7-4DF8-B6A5-E92401908CD9}"/>
              </a:ext>
            </a:extLst>
          </p:cNvPr>
          <p:cNvGrpSpPr/>
          <p:nvPr/>
        </p:nvGrpSpPr>
        <p:grpSpPr>
          <a:xfrm>
            <a:off x="9267741" y="-1300455"/>
            <a:ext cx="2508068" cy="2600909"/>
            <a:chOff x="349622" y="3018281"/>
            <a:chExt cx="2090057" cy="2167424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95F7CE4-FD1E-44D7-895F-F421E176A5A3}"/>
                </a:ext>
              </a:extLst>
            </p:cNvPr>
            <p:cNvSpPr/>
            <p:nvPr/>
          </p:nvSpPr>
          <p:spPr>
            <a:xfrm>
              <a:off x="349622" y="3018281"/>
              <a:ext cx="2090057" cy="2167424"/>
            </a:xfrm>
            <a:prstGeom prst="ellipse">
              <a:avLst/>
            </a:prstGeom>
            <a:solidFill>
              <a:srgbClr val="7BBE56"/>
            </a:solidFill>
            <a:ln>
              <a:solidFill>
                <a:srgbClr val="7BBE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2160">
                <a:latin typeface="Century Gothic" panose="020B050202020202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C19AFDA-5FCC-46B2-ACEB-AEA16E061488}"/>
                </a:ext>
              </a:extLst>
            </p:cNvPr>
            <p:cNvSpPr/>
            <p:nvPr/>
          </p:nvSpPr>
          <p:spPr>
            <a:xfrm>
              <a:off x="745348" y="3387182"/>
              <a:ext cx="1298603" cy="14296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2160">
                <a:latin typeface="Century Gothic" panose="020B0502020202020204" pitchFamily="34" charset="0"/>
              </a:endParaRPr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917577C1-DD6E-4346-B6C5-D711D4A978A2}"/>
              </a:ext>
            </a:extLst>
          </p:cNvPr>
          <p:cNvSpPr/>
          <p:nvPr/>
        </p:nvSpPr>
        <p:spPr>
          <a:xfrm>
            <a:off x="185210" y="-666685"/>
            <a:ext cx="1798067" cy="1862609"/>
          </a:xfrm>
          <a:prstGeom prst="ellipse">
            <a:avLst/>
          </a:prstGeom>
          <a:solidFill>
            <a:srgbClr val="7BBE56"/>
          </a:solidFill>
          <a:ln>
            <a:solidFill>
              <a:srgbClr val="7BB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solidFill>
                <a:srgbClr val="7BBE56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187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557B0184-F37D-062A-8E57-5ACDBE3124F2}"/>
              </a:ext>
            </a:extLst>
          </p:cNvPr>
          <p:cNvSpPr/>
          <p:nvPr/>
        </p:nvSpPr>
        <p:spPr>
          <a:xfrm>
            <a:off x="-317710" y="-739837"/>
            <a:ext cx="4011886" cy="3355021"/>
          </a:xfrm>
          <a:prstGeom prst="ellipse">
            <a:avLst/>
          </a:prstGeom>
          <a:solidFill>
            <a:srgbClr val="7BBE56"/>
          </a:solidFill>
          <a:ln>
            <a:solidFill>
              <a:srgbClr val="7BB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solidFill>
                <a:srgbClr val="7BBE5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4BDFE0-885E-FA65-5648-DE0DE2125CF4}"/>
              </a:ext>
            </a:extLst>
          </p:cNvPr>
          <p:cNvSpPr txBox="1"/>
          <p:nvPr/>
        </p:nvSpPr>
        <p:spPr>
          <a:xfrm>
            <a:off x="4234565" y="874646"/>
            <a:ext cx="6376044" cy="2299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NZ" sz="1400" b="1" i="1" dirty="0">
                <a:solidFill>
                  <a:srgbClr val="00B05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Green</a:t>
            </a:r>
            <a:r>
              <a:rPr lang="en-NZ" sz="1400" dirty="0">
                <a:solidFill>
                  <a:srgbClr val="00B05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NZ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indicates that the assessed has scored </a:t>
            </a:r>
            <a:r>
              <a:rPr lang="en-NZ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highly</a:t>
            </a:r>
            <a:r>
              <a:rPr lang="en-NZ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the measured competency. </a:t>
            </a:r>
            <a:endParaRPr lang="en-NZ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>
              <a:lnSpc>
                <a:spcPct val="115000"/>
              </a:lnSpc>
            </a:pPr>
            <a:r>
              <a:rPr lang="en-NZ" sz="14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represents t</a:t>
            </a:r>
            <a:r>
              <a:rPr lang="en-NZ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 </a:t>
            </a:r>
            <a:r>
              <a:rPr lang="en-NZ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 25%</a:t>
            </a:r>
            <a:r>
              <a:rPr lang="en-NZ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the scale.</a:t>
            </a:r>
            <a:endParaRPr lang="en-NZ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>
              <a:lnSpc>
                <a:spcPct val="115000"/>
              </a:lnSpc>
            </a:pPr>
            <a:r>
              <a:rPr lang="en-NZ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NZ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NZ" sz="1400" b="1" i="1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Yellow</a:t>
            </a:r>
            <a:r>
              <a:rPr lang="en-NZ" sz="1400" b="1" dirty="0">
                <a:solidFill>
                  <a:srgbClr val="FFC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NZ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indicates there is some </a:t>
            </a:r>
            <a:r>
              <a:rPr lang="en-NZ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room for improvement.</a:t>
            </a:r>
            <a:r>
              <a:rPr lang="en-NZ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NZ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>
              <a:lnSpc>
                <a:spcPct val="115000"/>
              </a:lnSpc>
            </a:pPr>
            <a:r>
              <a:rPr lang="en-NZ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Between 25% - 75%</a:t>
            </a:r>
            <a:r>
              <a:rPr lang="en-NZ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the scale.</a:t>
            </a:r>
            <a:endParaRPr lang="en-NZ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>
              <a:lnSpc>
                <a:spcPct val="115000"/>
              </a:lnSpc>
            </a:pPr>
            <a:r>
              <a:rPr lang="en-NZ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NZ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NZ" sz="1400" b="1" i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Red</a:t>
            </a:r>
            <a:r>
              <a:rPr lang="en-NZ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indicates a definite area to improve.</a:t>
            </a:r>
            <a:endParaRPr lang="en-NZ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>
              <a:lnSpc>
                <a:spcPct val="115000"/>
              </a:lnSpc>
              <a:spcAft>
                <a:spcPts val="1000"/>
              </a:spcAft>
            </a:pPr>
            <a:r>
              <a:rPr lang="en-NZ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NZ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bottom 25%</a:t>
            </a:r>
            <a:r>
              <a:rPr lang="en-NZ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the scale.</a:t>
            </a:r>
            <a:endParaRPr lang="en-NZ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C3B60E63-D72B-DBD1-73BE-BDA5ED6C6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568" y="3728689"/>
            <a:ext cx="8001000" cy="2857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7F7CFD-D461-391A-1CDB-E712CBB6FE85}"/>
              </a:ext>
            </a:extLst>
          </p:cNvPr>
          <p:cNvSpPr txBox="1"/>
          <p:nvPr/>
        </p:nvSpPr>
        <p:spPr>
          <a:xfrm>
            <a:off x="246888" y="3532970"/>
            <a:ext cx="3547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8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Open 360° Feedback displays the results using numbers and traffic light colours.  </a:t>
            </a:r>
            <a:endParaRPr lang="en-NZ" sz="18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N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512F14-2508-6EEF-3F9D-63B2BA0A15F0}"/>
              </a:ext>
            </a:extLst>
          </p:cNvPr>
          <p:cNvSpPr txBox="1"/>
          <p:nvPr/>
        </p:nvSpPr>
        <p:spPr>
          <a:xfrm>
            <a:off x="0" y="676063"/>
            <a:ext cx="3964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Viewing the Results</a:t>
            </a:r>
          </a:p>
        </p:txBody>
      </p:sp>
    </p:spTree>
    <p:extLst>
      <p:ext uri="{BB962C8B-B14F-4D97-AF65-F5344CB8AC3E}">
        <p14:creationId xmlns:p14="http://schemas.microsoft.com/office/powerpoint/2010/main" val="373467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7A29CAAF-CB4B-4052-8C37-8AB63D990B02}"/>
              </a:ext>
            </a:extLst>
          </p:cNvPr>
          <p:cNvSpPr/>
          <p:nvPr/>
        </p:nvSpPr>
        <p:spPr>
          <a:xfrm>
            <a:off x="1059943" y="6187017"/>
            <a:ext cx="620362" cy="496492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EDDF35-F14E-4EDB-BB2B-3995A8926250}"/>
              </a:ext>
            </a:extLst>
          </p:cNvPr>
          <p:cNvSpPr/>
          <p:nvPr/>
        </p:nvSpPr>
        <p:spPr>
          <a:xfrm>
            <a:off x="0" y="0"/>
            <a:ext cx="12192000" cy="1531620"/>
          </a:xfrm>
          <a:prstGeom prst="rect">
            <a:avLst/>
          </a:prstGeom>
          <a:solidFill>
            <a:srgbClr val="3A3459"/>
          </a:solidFill>
          <a:ln>
            <a:solidFill>
              <a:srgbClr val="3A3459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B23A6F-4F7A-4C27-9777-B2D06BD3F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13" y="6233455"/>
            <a:ext cx="434136" cy="365125"/>
          </a:xfrm>
        </p:spPr>
        <p:txBody>
          <a:bodyPr/>
          <a:lstStyle/>
          <a:p>
            <a:fld id="{D5A884B5-116C-4F3C-9593-4E31DAD24D1B}" type="slidenum">
              <a:rPr lang="en-NZ" sz="1440" b="1">
                <a:solidFill>
                  <a:schemeClr val="bg1"/>
                </a:solidFill>
                <a:latin typeface="Century Gothic" panose="020B0502020202020204" pitchFamily="34" charset="0"/>
              </a:rPr>
              <a:t>8</a:t>
            </a:fld>
            <a:endParaRPr lang="en-NZ" sz="144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FD65F1E-FBBF-4915-8CD5-E9AFE24DB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589" y="441982"/>
            <a:ext cx="943265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592" tIns="54797" rIns="109592" bIns="54797"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NZ" altLang="en-US" sz="3360" b="1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 Types</a:t>
            </a:r>
            <a:endParaRPr lang="en-US" altLang="en-US" sz="3360" b="1" dirty="0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A8D8586A-178B-4491-9EE9-4833E0EF9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8750" y="1973602"/>
            <a:ext cx="4375784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NZ" altLang="en-US" sz="168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Results by Question Groups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80FE7-920C-45FA-9425-E33F4B06C8FD}"/>
              </a:ext>
            </a:extLst>
          </p:cNvPr>
          <p:cNvGrpSpPr/>
          <p:nvPr/>
        </p:nvGrpSpPr>
        <p:grpSpPr>
          <a:xfrm>
            <a:off x="607872" y="1034430"/>
            <a:ext cx="1355820" cy="1339894"/>
            <a:chOff x="2745757" y="3104350"/>
            <a:chExt cx="2028610" cy="2054823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2A12C83-374A-4963-AAC9-035316344A38}"/>
                </a:ext>
              </a:extLst>
            </p:cNvPr>
            <p:cNvSpPr/>
            <p:nvPr/>
          </p:nvSpPr>
          <p:spPr>
            <a:xfrm>
              <a:off x="2745757" y="3104350"/>
              <a:ext cx="2028610" cy="2054823"/>
            </a:xfrm>
            <a:prstGeom prst="ellipse">
              <a:avLst/>
            </a:prstGeom>
            <a:solidFill>
              <a:srgbClr val="F87060"/>
            </a:solidFill>
            <a:ln>
              <a:solidFill>
                <a:srgbClr val="F87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2160">
                <a:latin typeface="Century Gothic" panose="020B0502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226144-C278-4773-865B-1D9FEA85A267}"/>
                </a:ext>
              </a:extLst>
            </p:cNvPr>
            <p:cNvSpPr/>
            <p:nvPr/>
          </p:nvSpPr>
          <p:spPr>
            <a:xfrm>
              <a:off x="3110760" y="3416950"/>
              <a:ext cx="1298603" cy="14296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2160">
                <a:latin typeface="Century Gothic" panose="020B0502020202020204" pitchFamily="34" charset="0"/>
              </a:endParaRP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2F4EFDCB-A8EB-4E44-A254-15EF018E6A59}"/>
              </a:ext>
            </a:extLst>
          </p:cNvPr>
          <p:cNvSpPr/>
          <p:nvPr/>
        </p:nvSpPr>
        <p:spPr>
          <a:xfrm>
            <a:off x="1518278" y="1285417"/>
            <a:ext cx="497926" cy="461042"/>
          </a:xfrm>
          <a:prstGeom prst="ellipse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pic>
        <p:nvPicPr>
          <p:cNvPr id="20" name="Picture 19" descr="Table&#10;&#10;Description automatically generated with low confidence">
            <a:extLst>
              <a:ext uri="{FF2B5EF4-FFF2-40B4-BE49-F238E27FC236}">
                <a16:creationId xmlns:a16="http://schemas.microsoft.com/office/drawing/2014/main" id="{E5455E78-DCB9-B202-4ACC-E5C7B35A8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679" y="2672418"/>
            <a:ext cx="7084344" cy="24197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DCC8CBA-63CF-5AF5-A1A4-31DF02ECC9DB}"/>
              </a:ext>
            </a:extLst>
          </p:cNvPr>
          <p:cNvSpPr/>
          <p:nvPr/>
        </p:nvSpPr>
        <p:spPr>
          <a:xfrm>
            <a:off x="9228881" y="1164847"/>
            <a:ext cx="2111298" cy="686206"/>
          </a:xfrm>
          <a:prstGeom prst="roundRect">
            <a:avLst/>
          </a:prstGeom>
          <a:solidFill>
            <a:srgbClr val="F87060"/>
          </a:solidFill>
          <a:ln>
            <a:solidFill>
              <a:srgbClr val="F87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b="1" dirty="0">
                <a:solidFill>
                  <a:schemeClr val="bg1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Sample Report</a:t>
            </a:r>
            <a:endParaRPr lang="en-NZ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543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7A29CAAF-CB4B-4052-8C37-8AB63D990B02}"/>
              </a:ext>
            </a:extLst>
          </p:cNvPr>
          <p:cNvSpPr/>
          <p:nvPr/>
        </p:nvSpPr>
        <p:spPr>
          <a:xfrm>
            <a:off x="1059943" y="6187017"/>
            <a:ext cx="620362" cy="496492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EDDF35-F14E-4EDB-BB2B-3995A8926250}"/>
              </a:ext>
            </a:extLst>
          </p:cNvPr>
          <p:cNvSpPr/>
          <p:nvPr/>
        </p:nvSpPr>
        <p:spPr>
          <a:xfrm>
            <a:off x="0" y="0"/>
            <a:ext cx="12192000" cy="1531620"/>
          </a:xfrm>
          <a:prstGeom prst="rect">
            <a:avLst/>
          </a:prstGeom>
          <a:solidFill>
            <a:srgbClr val="3A3459"/>
          </a:solidFill>
          <a:ln>
            <a:solidFill>
              <a:srgbClr val="3A3459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B23A6F-4F7A-4C27-9777-B2D06BD3F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13" y="6233455"/>
            <a:ext cx="434136" cy="365125"/>
          </a:xfrm>
        </p:spPr>
        <p:txBody>
          <a:bodyPr/>
          <a:lstStyle/>
          <a:p>
            <a:fld id="{D5A884B5-116C-4F3C-9593-4E31DAD24D1B}" type="slidenum">
              <a:rPr lang="en-NZ" sz="1440" b="1">
                <a:solidFill>
                  <a:schemeClr val="bg1"/>
                </a:solidFill>
                <a:latin typeface="Century Gothic" panose="020B0502020202020204" pitchFamily="34" charset="0"/>
              </a:rPr>
              <a:t>9</a:t>
            </a:fld>
            <a:endParaRPr lang="en-NZ" sz="144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FD65F1E-FBBF-4915-8CD5-E9AFE24DB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109" y="488692"/>
            <a:ext cx="943265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592" tIns="54797" rIns="109592" bIns="54797"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NZ" altLang="en-US" sz="3360" b="1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 Types</a:t>
            </a:r>
            <a:endParaRPr lang="en-US" altLang="en-US" sz="3360" b="1" dirty="0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D2E8542A-3D53-4CC7-BCC9-732942CEF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7016" y="2159580"/>
            <a:ext cx="4486276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NZ" altLang="en-US" sz="168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Results by Individual Questions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80FE7-920C-45FA-9425-E33F4B06C8FD}"/>
              </a:ext>
            </a:extLst>
          </p:cNvPr>
          <p:cNvGrpSpPr/>
          <p:nvPr/>
        </p:nvGrpSpPr>
        <p:grpSpPr>
          <a:xfrm>
            <a:off x="607872" y="1034430"/>
            <a:ext cx="1355820" cy="1339894"/>
            <a:chOff x="2745757" y="3104350"/>
            <a:chExt cx="2028610" cy="2054823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2A12C83-374A-4963-AAC9-035316344A38}"/>
                </a:ext>
              </a:extLst>
            </p:cNvPr>
            <p:cNvSpPr/>
            <p:nvPr/>
          </p:nvSpPr>
          <p:spPr>
            <a:xfrm>
              <a:off x="2745757" y="3104350"/>
              <a:ext cx="2028610" cy="2054823"/>
            </a:xfrm>
            <a:prstGeom prst="ellipse">
              <a:avLst/>
            </a:prstGeom>
            <a:solidFill>
              <a:srgbClr val="F87060"/>
            </a:solidFill>
            <a:ln>
              <a:solidFill>
                <a:srgbClr val="F87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2160">
                <a:latin typeface="Century Gothic" panose="020B0502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226144-C278-4773-865B-1D9FEA85A267}"/>
                </a:ext>
              </a:extLst>
            </p:cNvPr>
            <p:cNvSpPr/>
            <p:nvPr/>
          </p:nvSpPr>
          <p:spPr>
            <a:xfrm>
              <a:off x="3110760" y="3416950"/>
              <a:ext cx="1298603" cy="14296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2160">
                <a:latin typeface="Century Gothic" panose="020B0502020202020204" pitchFamily="34" charset="0"/>
              </a:endParaRP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2F4EFDCB-A8EB-4E44-A254-15EF018E6A59}"/>
              </a:ext>
            </a:extLst>
          </p:cNvPr>
          <p:cNvSpPr/>
          <p:nvPr/>
        </p:nvSpPr>
        <p:spPr>
          <a:xfrm>
            <a:off x="1518278" y="1285417"/>
            <a:ext cx="497926" cy="461042"/>
          </a:xfrm>
          <a:prstGeom prst="ellipse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pic>
        <p:nvPicPr>
          <p:cNvPr id="15" name="Picture 14" descr="Table&#10;&#10;Description automatically generated">
            <a:extLst>
              <a:ext uri="{FF2B5EF4-FFF2-40B4-BE49-F238E27FC236}">
                <a16:creationId xmlns:a16="http://schemas.microsoft.com/office/drawing/2014/main" id="{86FCDBAC-6F45-4C08-421C-2B1C118E3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044" y="2496312"/>
            <a:ext cx="6192283" cy="41022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4704F22-EA0E-7D64-2ECE-D07C9190FF2F}"/>
              </a:ext>
            </a:extLst>
          </p:cNvPr>
          <p:cNvSpPr/>
          <p:nvPr/>
        </p:nvSpPr>
        <p:spPr>
          <a:xfrm>
            <a:off x="8978432" y="1188517"/>
            <a:ext cx="2111298" cy="686206"/>
          </a:xfrm>
          <a:prstGeom prst="roundRect">
            <a:avLst/>
          </a:prstGeom>
          <a:solidFill>
            <a:srgbClr val="F87060"/>
          </a:solidFill>
          <a:ln>
            <a:solidFill>
              <a:srgbClr val="F87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b="1" dirty="0">
                <a:solidFill>
                  <a:schemeClr val="bg1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Sample Report</a:t>
            </a:r>
            <a:endParaRPr lang="en-NZ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083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7A29CAAF-CB4B-4052-8C37-8AB63D990B02}"/>
              </a:ext>
            </a:extLst>
          </p:cNvPr>
          <p:cNvSpPr/>
          <p:nvPr/>
        </p:nvSpPr>
        <p:spPr>
          <a:xfrm>
            <a:off x="1059943" y="6187017"/>
            <a:ext cx="620362" cy="496492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EDDF35-F14E-4EDB-BB2B-3995A8926250}"/>
              </a:ext>
            </a:extLst>
          </p:cNvPr>
          <p:cNvSpPr/>
          <p:nvPr/>
        </p:nvSpPr>
        <p:spPr>
          <a:xfrm>
            <a:off x="0" y="0"/>
            <a:ext cx="12192000" cy="1174898"/>
          </a:xfrm>
          <a:prstGeom prst="rect">
            <a:avLst/>
          </a:prstGeom>
          <a:solidFill>
            <a:srgbClr val="3A3459"/>
          </a:solidFill>
          <a:ln>
            <a:solidFill>
              <a:srgbClr val="3A3459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B23A6F-4F7A-4C27-9777-B2D06BD3F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13" y="6233455"/>
            <a:ext cx="434136" cy="365125"/>
          </a:xfrm>
        </p:spPr>
        <p:txBody>
          <a:bodyPr/>
          <a:lstStyle/>
          <a:p>
            <a:fld id="{D5A884B5-116C-4F3C-9593-4E31DAD24D1B}" type="slidenum">
              <a:rPr lang="en-NZ" sz="1440" b="1">
                <a:solidFill>
                  <a:schemeClr val="bg1"/>
                </a:solidFill>
                <a:latin typeface="Century Gothic" panose="020B0502020202020204" pitchFamily="34" charset="0"/>
              </a:rPr>
              <a:t>10</a:t>
            </a:fld>
            <a:endParaRPr lang="en-NZ" sz="144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FD65F1E-FBBF-4915-8CD5-E9AFE24DB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887" y="278329"/>
            <a:ext cx="943265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592" tIns="54797" rIns="109592" bIns="54797"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NZ" altLang="en-US" sz="336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Graph Types</a:t>
            </a:r>
            <a:endParaRPr lang="en-US" altLang="en-US" sz="336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4704F22-EA0E-7D64-2ECE-D07C9190FF2F}"/>
              </a:ext>
            </a:extLst>
          </p:cNvPr>
          <p:cNvSpPr/>
          <p:nvPr/>
        </p:nvSpPr>
        <p:spPr>
          <a:xfrm>
            <a:off x="9192471" y="296789"/>
            <a:ext cx="2111298" cy="686206"/>
          </a:xfrm>
          <a:prstGeom prst="roundRect">
            <a:avLst/>
          </a:prstGeom>
          <a:solidFill>
            <a:srgbClr val="F87060"/>
          </a:solidFill>
          <a:ln>
            <a:solidFill>
              <a:srgbClr val="F87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Sample Report</a:t>
            </a:r>
            <a:endParaRPr lang="en-NZ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2A6507-ECEE-B2D7-E16B-5C659723F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71" y="1065430"/>
            <a:ext cx="3920520" cy="28213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C2B1D0-EB0F-DEB5-E55D-A539788CF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964" y="1040896"/>
            <a:ext cx="4993608" cy="35777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F35F8B-575B-A8D1-9DD4-9ABC3DE23C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9309" y="3758362"/>
            <a:ext cx="4319806" cy="282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614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7A29CAAF-CB4B-4052-8C37-8AB63D990B02}"/>
              </a:ext>
            </a:extLst>
          </p:cNvPr>
          <p:cNvSpPr/>
          <p:nvPr/>
        </p:nvSpPr>
        <p:spPr>
          <a:xfrm>
            <a:off x="1059943" y="6187017"/>
            <a:ext cx="620362" cy="496492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EDDF35-F14E-4EDB-BB2B-3995A8926250}"/>
              </a:ext>
            </a:extLst>
          </p:cNvPr>
          <p:cNvSpPr/>
          <p:nvPr/>
        </p:nvSpPr>
        <p:spPr>
          <a:xfrm>
            <a:off x="0" y="0"/>
            <a:ext cx="12192000" cy="1531620"/>
          </a:xfrm>
          <a:prstGeom prst="rect">
            <a:avLst/>
          </a:prstGeom>
          <a:solidFill>
            <a:srgbClr val="3A3459"/>
          </a:solidFill>
          <a:ln>
            <a:solidFill>
              <a:srgbClr val="3A3459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B23A6F-4F7A-4C27-9777-B2D06BD3F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13" y="6233455"/>
            <a:ext cx="434136" cy="365125"/>
          </a:xfrm>
        </p:spPr>
        <p:txBody>
          <a:bodyPr/>
          <a:lstStyle/>
          <a:p>
            <a:fld id="{D5A884B5-116C-4F3C-9593-4E31DAD24D1B}" type="slidenum">
              <a:rPr lang="en-NZ" sz="1440" b="1">
                <a:solidFill>
                  <a:schemeClr val="bg1"/>
                </a:solidFill>
                <a:latin typeface="Century Gothic" panose="020B0502020202020204" pitchFamily="34" charset="0"/>
              </a:rPr>
              <a:t>11</a:t>
            </a:fld>
            <a:endParaRPr lang="en-NZ" sz="144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FD65F1E-FBBF-4915-8CD5-E9AFE24DB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109" y="488692"/>
            <a:ext cx="943265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592" tIns="54797" rIns="109592" bIns="54797"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NZ" altLang="en-US" sz="3360" b="1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Multi-Person Report Types</a:t>
            </a:r>
            <a:endParaRPr lang="en-US" altLang="en-US" sz="3360" b="1" dirty="0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80FE7-920C-45FA-9425-E33F4B06C8FD}"/>
              </a:ext>
            </a:extLst>
          </p:cNvPr>
          <p:cNvGrpSpPr/>
          <p:nvPr/>
        </p:nvGrpSpPr>
        <p:grpSpPr>
          <a:xfrm>
            <a:off x="607872" y="1034430"/>
            <a:ext cx="1355820" cy="1339894"/>
            <a:chOff x="2745757" y="3104350"/>
            <a:chExt cx="2028610" cy="2054823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2A12C83-374A-4963-AAC9-035316344A38}"/>
                </a:ext>
              </a:extLst>
            </p:cNvPr>
            <p:cNvSpPr/>
            <p:nvPr/>
          </p:nvSpPr>
          <p:spPr>
            <a:xfrm>
              <a:off x="2745757" y="3104350"/>
              <a:ext cx="2028610" cy="2054823"/>
            </a:xfrm>
            <a:prstGeom prst="ellipse">
              <a:avLst/>
            </a:prstGeom>
            <a:solidFill>
              <a:srgbClr val="F87060"/>
            </a:solidFill>
            <a:ln>
              <a:solidFill>
                <a:srgbClr val="F87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2160">
                <a:latin typeface="Century Gothic" panose="020B0502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B226144-C278-4773-865B-1D9FEA85A267}"/>
                </a:ext>
              </a:extLst>
            </p:cNvPr>
            <p:cNvSpPr/>
            <p:nvPr/>
          </p:nvSpPr>
          <p:spPr>
            <a:xfrm>
              <a:off x="3110760" y="3416950"/>
              <a:ext cx="1298603" cy="14296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2160">
                <a:latin typeface="Century Gothic" panose="020B0502020202020204" pitchFamily="34" charset="0"/>
              </a:endParaRP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2F4EFDCB-A8EB-4E44-A254-15EF018E6A59}"/>
              </a:ext>
            </a:extLst>
          </p:cNvPr>
          <p:cNvSpPr/>
          <p:nvPr/>
        </p:nvSpPr>
        <p:spPr>
          <a:xfrm>
            <a:off x="1518278" y="1285417"/>
            <a:ext cx="497926" cy="461042"/>
          </a:xfrm>
          <a:prstGeom prst="ellipse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4704F22-EA0E-7D64-2ECE-D07C9190FF2F}"/>
              </a:ext>
            </a:extLst>
          </p:cNvPr>
          <p:cNvSpPr/>
          <p:nvPr/>
        </p:nvSpPr>
        <p:spPr>
          <a:xfrm>
            <a:off x="8978432" y="1188517"/>
            <a:ext cx="2111298" cy="686206"/>
          </a:xfrm>
          <a:prstGeom prst="roundRect">
            <a:avLst/>
          </a:prstGeom>
          <a:solidFill>
            <a:srgbClr val="F87060"/>
          </a:solidFill>
          <a:ln>
            <a:solidFill>
              <a:srgbClr val="F87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b="1" dirty="0">
                <a:solidFill>
                  <a:schemeClr val="bg1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Sample Report</a:t>
            </a:r>
            <a:endParaRPr lang="en-NZ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59D09-C5D7-BF24-51EF-C646E657D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565" y="1911293"/>
            <a:ext cx="6738994" cy="452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851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5309EE8F-CAD9-405E-8239-E936F187D063}"/>
              </a:ext>
            </a:extLst>
          </p:cNvPr>
          <p:cNvSpPr/>
          <p:nvPr/>
        </p:nvSpPr>
        <p:spPr>
          <a:xfrm>
            <a:off x="813134" y="6134553"/>
            <a:ext cx="620362" cy="496492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87B012-82D2-43FD-AF15-1BF72B5373AC}"/>
              </a:ext>
            </a:extLst>
          </p:cNvPr>
          <p:cNvSpPr/>
          <p:nvPr/>
        </p:nvSpPr>
        <p:spPr>
          <a:xfrm>
            <a:off x="0" y="1"/>
            <a:ext cx="12192000" cy="1177290"/>
          </a:xfrm>
          <a:prstGeom prst="rect">
            <a:avLst/>
          </a:prstGeom>
          <a:solidFill>
            <a:srgbClr val="3A3459"/>
          </a:solidFill>
          <a:ln>
            <a:solidFill>
              <a:srgbClr val="3A3459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F9C43B-E0A1-4408-85D5-80E428D8D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116330" y="6200238"/>
            <a:ext cx="2468880" cy="365125"/>
          </a:xfrm>
        </p:spPr>
        <p:txBody>
          <a:bodyPr/>
          <a:lstStyle/>
          <a:p>
            <a:fld id="{D5A884B5-116C-4F3C-9593-4E31DAD24D1B}" type="slidenum">
              <a:rPr lang="en-NZ" sz="1440" b="1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</a:t>
            </a:fld>
            <a:endParaRPr lang="en-NZ" sz="1440" b="1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5FF22B1E-3812-4100-BF69-30D2FCFD4AF4}"/>
              </a:ext>
            </a:extLst>
          </p:cNvPr>
          <p:cNvSpPr txBox="1">
            <a:spLocks/>
          </p:cNvSpPr>
          <p:nvPr/>
        </p:nvSpPr>
        <p:spPr>
          <a:xfrm>
            <a:off x="923360" y="318255"/>
            <a:ext cx="9875520" cy="560972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NZ" sz="3360" b="1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DB7F71E-7D52-4EE2-ADC4-1E4B98308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361" y="1450433"/>
            <a:ext cx="10000250" cy="81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728" tIns="152352" rIns="109728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en-NZ" altLang="en-US" sz="1440" dirty="0">
              <a:solidFill>
                <a:srgbClr val="000000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NZ" altLang="en-US" sz="1440" dirty="0">
                <a:solidFill>
                  <a:srgbClr val="000000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report measures the difference between self-perception and the perceptions of others against a measured competency or group of competencies.</a:t>
            </a:r>
            <a:endParaRPr lang="en-NZ" altLang="en-US" sz="2160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FC0EC6-7230-41CF-B4A8-4EABD29D6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944" y="2588562"/>
            <a:ext cx="10454952" cy="77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spAutoFit/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NZ" altLang="en-US" sz="1440" b="1" dirty="0">
                <a:solidFill>
                  <a:srgbClr val="FF0000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</a:t>
            </a:r>
            <a:r>
              <a:rPr lang="en-NZ" altLang="en-US" sz="144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indicates a big difference between the self-assessment score and the score received from other assessors.  </a:t>
            </a:r>
          </a:p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NZ" altLang="en-US" sz="1440" b="1" dirty="0">
                <a:solidFill>
                  <a:srgbClr val="00B050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Green</a:t>
            </a:r>
            <a:r>
              <a:rPr lang="en-NZ" altLang="en-US" sz="144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indicates the scores align.</a:t>
            </a:r>
            <a:br>
              <a:rPr lang="en-NZ" altLang="en-US" sz="1440" dirty="0">
                <a:solidFill>
                  <a:srgbClr val="FFFF00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NZ" altLang="en-US" sz="1440" b="1" dirty="0">
                <a:solidFill>
                  <a:srgbClr val="FFC000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Yellow</a:t>
            </a:r>
            <a:r>
              <a:rPr lang="en-NZ" altLang="en-US" sz="1440" dirty="0">
                <a:solidFill>
                  <a:srgbClr val="FFFF00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NZ" altLang="en-US" sz="144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indicates there is a moderate difference between the self–assessment and that of the assessors.</a:t>
            </a:r>
            <a:endParaRPr lang="en-NZ" altLang="en-US" sz="2160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2F6C76E-00D4-41DE-BA64-44094E48C5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" t="48286" r="34881" b="22380"/>
          <a:stretch/>
        </p:blipFill>
        <p:spPr bwMode="auto">
          <a:xfrm>
            <a:off x="1667813" y="3569975"/>
            <a:ext cx="8856374" cy="2630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FF0C90-C9F2-47F3-9F73-3782708D8A51}"/>
              </a:ext>
            </a:extLst>
          </p:cNvPr>
          <p:cNvSpPr txBox="1"/>
          <p:nvPr/>
        </p:nvSpPr>
        <p:spPr>
          <a:xfrm>
            <a:off x="985726" y="-210302"/>
            <a:ext cx="9875520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NZ" altLang="en-US" sz="3360" b="1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NZ" altLang="en-US" sz="3360" b="1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Blind Spots/Gaps Analysis</a:t>
            </a:r>
            <a:br>
              <a:rPr lang="en-NZ" altLang="en-US" sz="3360" b="1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NZ" sz="3360" b="1" dirty="0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NZ" sz="3360" dirty="0">
              <a:latin typeface="Century Gothic" panose="020B0502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331E7BD-7324-488C-BDF7-CB18AC11C510}"/>
              </a:ext>
            </a:extLst>
          </p:cNvPr>
          <p:cNvSpPr/>
          <p:nvPr/>
        </p:nvSpPr>
        <p:spPr>
          <a:xfrm>
            <a:off x="11065992" y="740897"/>
            <a:ext cx="497926" cy="461042"/>
          </a:xfrm>
          <a:prstGeom prst="ellipse">
            <a:avLst/>
          </a:prstGeom>
          <a:solidFill>
            <a:srgbClr val="7BBE56"/>
          </a:solidFill>
          <a:ln>
            <a:solidFill>
              <a:srgbClr val="7BB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160">
              <a:latin typeface="Century Gothic" panose="020B0502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3DA47CD-041B-B9E2-E4D8-D78920755088}"/>
              </a:ext>
            </a:extLst>
          </p:cNvPr>
          <p:cNvSpPr/>
          <p:nvPr/>
        </p:nvSpPr>
        <p:spPr>
          <a:xfrm>
            <a:off x="9127426" y="901514"/>
            <a:ext cx="2111298" cy="686206"/>
          </a:xfrm>
          <a:prstGeom prst="roundRect">
            <a:avLst/>
          </a:prstGeom>
          <a:solidFill>
            <a:srgbClr val="F87060"/>
          </a:solidFill>
          <a:ln>
            <a:solidFill>
              <a:srgbClr val="F87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600" b="1" dirty="0">
                <a:solidFill>
                  <a:schemeClr val="bg1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Sample Report</a:t>
            </a:r>
            <a:endParaRPr lang="en-NZ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616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F84172-FA09-4C6E-A0F4-2776DA642C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B51819-7AEF-47A6-A076-B36A1464CD52}">
  <ds:schemaRefs>
    <ds:schemaRef ds:uri="dd92814c-ecee-4db5-bab6-a54e0b0838a6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98b1e698-aa57-491a-8be0-67a35c9272f9"/>
  </ds:schemaRefs>
</ds:datastoreItem>
</file>

<file path=customXml/itemProps3.xml><?xml version="1.0" encoding="utf-8"?>
<ds:datastoreItem xmlns:ds="http://schemas.openxmlformats.org/officeDocument/2006/customXml" ds:itemID="{B0C34DF3-8FDA-4F1A-BAEE-7D1A4CF130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b1e698-aa57-491a-8be0-67a35c9272f9"/>
    <ds:schemaRef ds:uri="dd92814c-ecee-4db5-bab6-a54e0b0838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1900</TotalTime>
  <Words>553</Words>
  <Application>Microsoft Office PowerPoint</Application>
  <PresentationFormat>Widescreen</PresentationFormat>
  <Paragraphs>100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Open Sans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Pelser</dc:creator>
  <cp:lastModifiedBy>Michelle Pelser</cp:lastModifiedBy>
  <cp:revision>2</cp:revision>
  <dcterms:created xsi:type="dcterms:W3CDTF">2022-05-30T07:31:32Z</dcterms:created>
  <dcterms:modified xsi:type="dcterms:W3CDTF">2024-03-14T04:19:47Z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