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9"/>
  </p:notesMasterIdLst>
  <p:sldIdLst>
    <p:sldId id="256" r:id="rId5"/>
    <p:sldId id="257" r:id="rId6"/>
    <p:sldId id="258" r:id="rId7"/>
    <p:sldId id="259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07B37"/>
    <a:srgbClr val="5E2A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6357" autoAdjust="0"/>
  </p:normalViewPr>
  <p:slideViewPr>
    <p:cSldViewPr>
      <p:cViewPr varScale="1">
        <p:scale>
          <a:sx n="114" d="100"/>
          <a:sy n="114" d="100"/>
        </p:scale>
        <p:origin x="152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nfo @ Hrprofiling.com" userId="422e0313-4146-42aa-b95a-1019791cf9bf" providerId="ADAL" clId="{66A64AC8-0481-49D7-879C-78DBF09E938F}"/>
    <pc:docChg chg="modSld">
      <pc:chgData name="info @ Hrprofiling.com" userId="422e0313-4146-42aa-b95a-1019791cf9bf" providerId="ADAL" clId="{66A64AC8-0481-49D7-879C-78DBF09E938F}" dt="2024-02-20T21:14:12.768" v="0" actId="1076"/>
      <pc:docMkLst>
        <pc:docMk/>
      </pc:docMkLst>
      <pc:sldChg chg="modSp mod">
        <pc:chgData name="info @ Hrprofiling.com" userId="422e0313-4146-42aa-b95a-1019791cf9bf" providerId="ADAL" clId="{66A64AC8-0481-49D7-879C-78DBF09E938F}" dt="2024-02-20T21:14:12.768" v="0" actId="1076"/>
        <pc:sldMkLst>
          <pc:docMk/>
          <pc:sldMk cId="1765643552" sldId="256"/>
        </pc:sldMkLst>
        <pc:spChg chg="mod">
          <ac:chgData name="info @ Hrprofiling.com" userId="422e0313-4146-42aa-b95a-1019791cf9bf" providerId="ADAL" clId="{66A64AC8-0481-49D7-879C-78DBF09E938F}" dt="2024-02-20T21:14:12.768" v="0" actId="1076"/>
          <ac:spMkLst>
            <pc:docMk/>
            <pc:sldMk cId="1765643552" sldId="256"/>
            <ac:spMk id="16" creationId="{83B52CEC-532A-4217-5B04-8EC61E6BA469}"/>
          </ac:spMkLst>
        </pc:spChg>
      </pc:sldChg>
    </pc:docChg>
  </pc:docChgLst>
  <pc:docChgLst>
    <pc:chgData name="Michelle Pelser" userId="6a977191-35cb-430a-b678-141e7fb84214" providerId="ADAL" clId="{54593032-51B2-4E5D-AE12-FD5A1B4A4832}"/>
    <pc:docChg chg="undo custSel modSld">
      <pc:chgData name="Michelle Pelser" userId="6a977191-35cb-430a-b678-141e7fb84214" providerId="ADAL" clId="{54593032-51B2-4E5D-AE12-FD5A1B4A4832}" dt="2024-02-19T23:51:13.698" v="5" actId="14100"/>
      <pc:docMkLst>
        <pc:docMk/>
      </pc:docMkLst>
      <pc:sldChg chg="modSp mod">
        <pc:chgData name="Michelle Pelser" userId="6a977191-35cb-430a-b678-141e7fb84214" providerId="ADAL" clId="{54593032-51B2-4E5D-AE12-FD5A1B4A4832}" dt="2024-02-19T23:51:13.698" v="5" actId="14100"/>
        <pc:sldMkLst>
          <pc:docMk/>
          <pc:sldMk cId="3989163921" sldId="259"/>
        </pc:sldMkLst>
        <pc:picChg chg="mod">
          <ac:chgData name="Michelle Pelser" userId="6a977191-35cb-430a-b678-141e7fb84214" providerId="ADAL" clId="{54593032-51B2-4E5D-AE12-FD5A1B4A4832}" dt="2024-02-19T23:51:13.698" v="5" actId="14100"/>
          <ac:picMkLst>
            <pc:docMk/>
            <pc:sldMk cId="3989163921" sldId="259"/>
            <ac:picMk id="23" creationId="{F83F40E4-7098-8323-96A1-E470024FF4FE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CC48C7-2908-4339-93EF-2C1E4BC30882}" type="datetimeFigureOut">
              <a:rPr lang="en-NZ" smtClean="0"/>
              <a:t>21/02/2024</a:t>
            </a:fld>
            <a:endParaRPr lang="en-N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N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07BFDA-E815-41DF-B6C8-81D3F9784CC8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8546599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07BFDA-E815-41DF-B6C8-81D3F9784CC8}" type="slidenum">
              <a:rPr lang="en-NZ" smtClean="0"/>
              <a:t>1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9137833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N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96BC1-1F51-4C9E-8B7F-303F87320994}" type="datetimeFigureOut">
              <a:rPr lang="en-NZ" smtClean="0"/>
              <a:t>21/02/2024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BD270-88F4-4B0A-B65D-36BA8FA1DDB3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9020835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96BC1-1F51-4C9E-8B7F-303F87320994}" type="datetimeFigureOut">
              <a:rPr lang="en-NZ" smtClean="0"/>
              <a:t>21/02/2024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BD270-88F4-4B0A-B65D-36BA8FA1DDB3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9791683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96BC1-1F51-4C9E-8B7F-303F87320994}" type="datetimeFigureOut">
              <a:rPr lang="en-NZ" smtClean="0"/>
              <a:t>21/02/2024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BD270-88F4-4B0A-B65D-36BA8FA1DDB3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9220703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96BC1-1F51-4C9E-8B7F-303F87320994}" type="datetimeFigureOut">
              <a:rPr lang="en-NZ" smtClean="0"/>
              <a:t>21/02/2024</a:t>
            </a:fld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BD270-88F4-4B0A-B65D-36BA8FA1DDB3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245374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96BC1-1F51-4C9E-8B7F-303F87320994}" type="datetimeFigureOut">
              <a:rPr lang="en-NZ" smtClean="0"/>
              <a:t>21/02/2024</a:t>
            </a:fld>
            <a:endParaRPr lang="en-N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BD270-88F4-4B0A-B65D-36BA8FA1DDB3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5824234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96BC1-1F51-4C9E-8B7F-303F87320994}" type="datetimeFigureOut">
              <a:rPr lang="en-NZ" smtClean="0"/>
              <a:t>21/02/2024</a:t>
            </a:fld>
            <a:endParaRPr lang="en-N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BD270-88F4-4B0A-B65D-36BA8FA1DDB3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5353519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96BC1-1F51-4C9E-8B7F-303F87320994}" type="datetimeFigureOut">
              <a:rPr lang="en-NZ" smtClean="0"/>
              <a:t>21/02/2024</a:t>
            </a:fld>
            <a:endParaRPr lang="en-N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BD270-88F4-4B0A-B65D-36BA8FA1DDB3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6262638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96BC1-1F51-4C9E-8B7F-303F87320994}" type="datetimeFigureOut">
              <a:rPr lang="en-NZ" smtClean="0"/>
              <a:t>21/02/2024</a:t>
            </a:fld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BD270-88F4-4B0A-B65D-36BA8FA1DDB3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1406214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NZ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96BC1-1F51-4C9E-8B7F-303F87320994}" type="datetimeFigureOut">
              <a:rPr lang="en-NZ" smtClean="0"/>
              <a:t>21/02/2024</a:t>
            </a:fld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BD270-88F4-4B0A-B65D-36BA8FA1DDB3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9401904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96BC1-1F51-4C9E-8B7F-303F87320994}" type="datetimeFigureOut">
              <a:rPr lang="en-NZ" smtClean="0"/>
              <a:t>21/02/2024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BD270-88F4-4B0A-B65D-36BA8FA1DDB3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3695866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96BC1-1F51-4C9E-8B7F-303F87320994}" type="datetimeFigureOut">
              <a:rPr lang="en-NZ" smtClean="0"/>
              <a:t>21/02/2024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BD270-88F4-4B0A-B65D-36BA8FA1DDB3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0418648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696BC1-1F51-4C9E-8B7F-303F87320994}" type="datetimeFigureOut">
              <a:rPr lang="en-NZ" smtClean="0"/>
              <a:t>21/02/2024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6BD270-88F4-4B0A-B65D-36BA8FA1DDB3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3429227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mp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259632" y="479947"/>
            <a:ext cx="6048000" cy="55440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3" name="TextBox 2"/>
          <p:cNvSpPr txBox="1"/>
          <p:nvPr/>
        </p:nvSpPr>
        <p:spPr>
          <a:xfrm>
            <a:off x="1835696" y="6023947"/>
            <a:ext cx="60486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1600" dirty="0">
                <a:latin typeface="Century Gothic" panose="020B0502020202020204" pitchFamily="34" charset="0"/>
              </a:rPr>
              <a:t>18.6cm 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5147392" y="6283896"/>
            <a:ext cx="21602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H="1">
            <a:off x="1420642" y="6283896"/>
            <a:ext cx="21602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-1180" y="2649479"/>
            <a:ext cx="9361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1600" dirty="0">
                <a:latin typeface="Century Gothic" panose="020B0502020202020204" pitchFamily="34" charset="0"/>
              </a:rPr>
              <a:t>15.4cm</a:t>
            </a:r>
          </a:p>
        </p:txBody>
      </p:sp>
      <p:cxnSp>
        <p:nvCxnSpPr>
          <p:cNvPr id="12" name="Straight Arrow Connector 11"/>
          <p:cNvCxnSpPr/>
          <p:nvPr/>
        </p:nvCxnSpPr>
        <p:spPr>
          <a:xfrm flipV="1">
            <a:off x="466872" y="623963"/>
            <a:ext cx="0" cy="19442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466872" y="3203477"/>
            <a:ext cx="0" cy="24482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 descr="A hand pressing a button&#10;&#10;Description automatically generated">
            <a:extLst>
              <a:ext uri="{FF2B5EF4-FFF2-40B4-BE49-F238E27FC236}">
                <a16:creationId xmlns:a16="http://schemas.microsoft.com/office/drawing/2014/main" id="{F6B5346C-E49E-9D79-00DA-890AA90CE0A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0692" y="2080216"/>
            <a:ext cx="1654842" cy="234739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DB5D948-FA8E-BD73-C26F-3BCEB6BF8BA9}"/>
              </a:ext>
            </a:extLst>
          </p:cNvPr>
          <p:cNvSpPr/>
          <p:nvPr/>
        </p:nvSpPr>
        <p:spPr>
          <a:xfrm>
            <a:off x="7610692" y="2708920"/>
            <a:ext cx="1654842" cy="136815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5F78D71C-F375-0770-B925-3B1E086D97BE}"/>
              </a:ext>
            </a:extLst>
          </p:cNvPr>
          <p:cNvCxnSpPr>
            <a:cxnSpLocks/>
            <a:stCxn id="8" idx="1"/>
          </p:cNvCxnSpPr>
          <p:nvPr/>
        </p:nvCxnSpPr>
        <p:spPr>
          <a:xfrm flipH="1" flipV="1">
            <a:off x="7307632" y="3388143"/>
            <a:ext cx="303060" cy="4853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83B52CEC-532A-4217-5B04-8EC61E6BA469}"/>
              </a:ext>
            </a:extLst>
          </p:cNvPr>
          <p:cNvSpPr txBox="1"/>
          <p:nvPr/>
        </p:nvSpPr>
        <p:spPr>
          <a:xfrm>
            <a:off x="2574112" y="2995728"/>
            <a:ext cx="30786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Century Gothic" panose="020B0502020202020204" pitchFamily="34" charset="0"/>
              </a:rPr>
              <a:t>Report cover: middle image size</a:t>
            </a:r>
            <a:endParaRPr lang="en-NZ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56435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55955" y="4365104"/>
            <a:ext cx="7632000" cy="144016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7" name="Rectangle 6"/>
          <p:cNvSpPr/>
          <p:nvPr/>
        </p:nvSpPr>
        <p:spPr>
          <a:xfrm>
            <a:off x="828432" y="449960"/>
            <a:ext cx="7632000" cy="2952328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3" name="TextBox 2"/>
          <p:cNvSpPr txBox="1"/>
          <p:nvPr/>
        </p:nvSpPr>
        <p:spPr>
          <a:xfrm>
            <a:off x="2339752" y="3402288"/>
            <a:ext cx="43924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1400" dirty="0">
                <a:latin typeface="Century Gothic" panose="020B0502020202020204" pitchFamily="34" charset="0"/>
              </a:rPr>
              <a:t>21.2cm</a:t>
            </a: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5004048" y="3586954"/>
            <a:ext cx="345638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H="1">
            <a:off x="971600" y="3586954"/>
            <a:ext cx="309634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96582" y="1516782"/>
            <a:ext cx="7318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1400" dirty="0">
                <a:latin typeface="Century Gothic" panose="020B0502020202020204" pitchFamily="34" charset="0"/>
              </a:rPr>
              <a:t>8.2cm</a:t>
            </a:r>
          </a:p>
        </p:txBody>
      </p:sp>
      <p:cxnSp>
        <p:nvCxnSpPr>
          <p:cNvPr id="13" name="Straight Arrow Connector 12"/>
          <p:cNvCxnSpPr/>
          <p:nvPr/>
        </p:nvCxnSpPr>
        <p:spPr>
          <a:xfrm flipV="1">
            <a:off x="384615" y="548680"/>
            <a:ext cx="0" cy="7920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384615" y="1926124"/>
            <a:ext cx="0" cy="114283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5724128" y="6237312"/>
            <a:ext cx="2328305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H="1">
            <a:off x="971600" y="6237312"/>
            <a:ext cx="273630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flipV="1">
            <a:off x="384615" y="4365104"/>
            <a:ext cx="0" cy="5086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>
            <a:off x="384615" y="5517232"/>
            <a:ext cx="0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3707904" y="6104769"/>
            <a:ext cx="17281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1600" dirty="0">
                <a:latin typeface="Century Gothic" panose="020B0502020202020204" pitchFamily="34" charset="0"/>
              </a:rPr>
              <a:t>21.2cm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6582" y="5058410"/>
            <a:ext cx="7318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1600" dirty="0">
                <a:latin typeface="Century Gothic" panose="020B0502020202020204" pitchFamily="34" charset="0"/>
              </a:rPr>
              <a:t>4cm</a:t>
            </a:r>
          </a:p>
        </p:txBody>
      </p:sp>
      <p:pic>
        <p:nvPicPr>
          <p:cNvPr id="4" name="Picture 3" descr="A hand pressing a button&#10;&#10;Description automatically generated">
            <a:extLst>
              <a:ext uri="{FF2B5EF4-FFF2-40B4-BE49-F238E27FC236}">
                <a16:creationId xmlns:a16="http://schemas.microsoft.com/office/drawing/2014/main" id="{10A94A0E-303F-7714-B58E-B321D654B0A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3726" y="721563"/>
            <a:ext cx="1654842" cy="234739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07EB11E-BEBE-C993-5F2D-F62B1ABEB606}"/>
              </a:ext>
            </a:extLst>
          </p:cNvPr>
          <p:cNvSpPr/>
          <p:nvPr/>
        </p:nvSpPr>
        <p:spPr>
          <a:xfrm>
            <a:off x="8844925" y="734627"/>
            <a:ext cx="1654842" cy="60614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10C44E54-2AB8-6D22-D2D3-C93489E48B2A}"/>
              </a:ext>
            </a:extLst>
          </p:cNvPr>
          <p:cNvCxnSpPr>
            <a:cxnSpLocks/>
            <a:stCxn id="8" idx="1"/>
          </p:cNvCxnSpPr>
          <p:nvPr/>
        </p:nvCxnSpPr>
        <p:spPr>
          <a:xfrm flipH="1">
            <a:off x="8541865" y="1037698"/>
            <a:ext cx="303060" cy="376152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 descr="A hand pressing a button&#10;&#10;Description automatically generated">
            <a:extLst>
              <a:ext uri="{FF2B5EF4-FFF2-40B4-BE49-F238E27FC236}">
                <a16:creationId xmlns:a16="http://schemas.microsoft.com/office/drawing/2014/main" id="{4405FA5B-70D5-AA12-ACEC-3D923CB980A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7418" y="3789041"/>
            <a:ext cx="1654842" cy="234739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F933EB20-C234-AA93-1B36-40C8D0315D61}"/>
              </a:ext>
            </a:extLst>
          </p:cNvPr>
          <p:cNvSpPr/>
          <p:nvPr/>
        </p:nvSpPr>
        <p:spPr>
          <a:xfrm>
            <a:off x="9047418" y="5797881"/>
            <a:ext cx="1654842" cy="33855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C028FB14-E7C7-518F-120A-7DC30B69385C}"/>
              </a:ext>
            </a:extLst>
          </p:cNvPr>
          <p:cNvCxnSpPr>
            <a:cxnSpLocks/>
            <a:stCxn id="16" idx="1"/>
          </p:cNvCxnSpPr>
          <p:nvPr/>
        </p:nvCxnSpPr>
        <p:spPr>
          <a:xfrm flipH="1" flipV="1">
            <a:off x="8744358" y="5447508"/>
            <a:ext cx="303060" cy="519651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D9971B29-DC7C-816A-4B2F-438890339552}"/>
              </a:ext>
            </a:extLst>
          </p:cNvPr>
          <p:cNvSpPr txBox="1"/>
          <p:nvPr/>
        </p:nvSpPr>
        <p:spPr>
          <a:xfrm>
            <a:off x="3634253" y="4790860"/>
            <a:ext cx="21062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Century Gothic" panose="020B0502020202020204" pitchFamily="34" charset="0"/>
              </a:rPr>
              <a:t>Report cover: footer size</a:t>
            </a:r>
            <a:endParaRPr lang="en-NZ" dirty="0">
              <a:latin typeface="Century Gothic" panose="020B0502020202020204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9940845F-39CE-C5FD-BC06-AFCAC6B0BA0A}"/>
              </a:ext>
            </a:extLst>
          </p:cNvPr>
          <p:cNvSpPr txBox="1"/>
          <p:nvPr/>
        </p:nvSpPr>
        <p:spPr>
          <a:xfrm>
            <a:off x="3553244" y="1622259"/>
            <a:ext cx="22682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Century Gothic" panose="020B0502020202020204" pitchFamily="34" charset="0"/>
              </a:rPr>
              <a:t>Report cover: header size</a:t>
            </a:r>
            <a:endParaRPr lang="en-NZ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99328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99592" y="4259820"/>
            <a:ext cx="7632000" cy="7920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899592" y="908719"/>
            <a:ext cx="7632000" cy="17280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dirty="0"/>
          </a:p>
        </p:txBody>
      </p:sp>
      <p:sp>
        <p:nvSpPr>
          <p:cNvPr id="2" name="TextBox 1"/>
          <p:cNvSpPr txBox="1"/>
          <p:nvPr/>
        </p:nvSpPr>
        <p:spPr>
          <a:xfrm>
            <a:off x="4175532" y="2780928"/>
            <a:ext cx="10801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1400" dirty="0">
                <a:latin typeface="Century Gothic" panose="020B0502020202020204" pitchFamily="34" charset="0"/>
              </a:rPr>
              <a:t>21.2cm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5267539" y="2965594"/>
            <a:ext cx="2952328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H="1">
            <a:off x="1125847" y="2965594"/>
            <a:ext cx="273630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07504" y="1494076"/>
            <a:ext cx="7920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1400" dirty="0">
                <a:latin typeface="Century Gothic" panose="020B0502020202020204" pitchFamily="34" charset="0"/>
              </a:rPr>
              <a:t>4.8cm</a:t>
            </a:r>
          </a:p>
        </p:txBody>
      </p:sp>
      <p:cxnSp>
        <p:nvCxnSpPr>
          <p:cNvPr id="13" name="Straight Arrow Connector 12"/>
          <p:cNvCxnSpPr>
            <a:stCxn id="11" idx="0"/>
          </p:cNvCxnSpPr>
          <p:nvPr/>
        </p:nvCxnSpPr>
        <p:spPr>
          <a:xfrm flipV="1">
            <a:off x="503548" y="908720"/>
            <a:ext cx="0" cy="5853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stCxn id="11" idx="2"/>
          </p:cNvCxnSpPr>
          <p:nvPr/>
        </p:nvCxnSpPr>
        <p:spPr>
          <a:xfrm>
            <a:off x="503548" y="1801853"/>
            <a:ext cx="0" cy="61903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4341251" y="5301208"/>
            <a:ext cx="9262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1600" dirty="0"/>
              <a:t>21.2cm</a:t>
            </a:r>
          </a:p>
        </p:txBody>
      </p:sp>
      <p:cxnSp>
        <p:nvCxnSpPr>
          <p:cNvPr id="19" name="Straight Arrow Connector 18"/>
          <p:cNvCxnSpPr/>
          <p:nvPr/>
        </p:nvCxnSpPr>
        <p:spPr>
          <a:xfrm>
            <a:off x="5344455" y="5485874"/>
            <a:ext cx="2971961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H="1">
            <a:off x="1691680" y="5485874"/>
            <a:ext cx="2572655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107504" y="4545124"/>
            <a:ext cx="7920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1600" dirty="0"/>
              <a:t>2.2cm</a:t>
            </a:r>
          </a:p>
        </p:txBody>
      </p:sp>
      <p:cxnSp>
        <p:nvCxnSpPr>
          <p:cNvPr id="24" name="Straight Arrow Connector 23"/>
          <p:cNvCxnSpPr>
            <a:stCxn id="22" idx="0"/>
          </p:cNvCxnSpPr>
          <p:nvPr/>
        </p:nvCxnSpPr>
        <p:spPr>
          <a:xfrm flipV="1">
            <a:off x="503548" y="4259820"/>
            <a:ext cx="0" cy="2853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stCxn id="22" idx="2"/>
          </p:cNvCxnSpPr>
          <p:nvPr/>
        </p:nvCxnSpPr>
        <p:spPr>
          <a:xfrm>
            <a:off x="503548" y="4883678"/>
            <a:ext cx="0" cy="31224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Picture 22" descr="A screenshot of a computer&#10;&#10;Description automatically generated">
            <a:extLst>
              <a:ext uri="{FF2B5EF4-FFF2-40B4-BE49-F238E27FC236}">
                <a16:creationId xmlns:a16="http://schemas.microsoft.com/office/drawing/2014/main" id="{ADE7FB38-D245-53C7-976B-CC290772A5D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6496" y="537271"/>
            <a:ext cx="1710815" cy="2391462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86F497CB-47EE-81C4-47C5-5D223D7D02BC}"/>
              </a:ext>
            </a:extLst>
          </p:cNvPr>
          <p:cNvSpPr/>
          <p:nvPr/>
        </p:nvSpPr>
        <p:spPr>
          <a:xfrm>
            <a:off x="9036496" y="532843"/>
            <a:ext cx="1710814" cy="30386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AFCD7C78-6BCC-B803-3F79-C123991929C2}"/>
              </a:ext>
            </a:extLst>
          </p:cNvPr>
          <p:cNvCxnSpPr>
            <a:cxnSpLocks/>
            <a:stCxn id="25" idx="1"/>
          </p:cNvCxnSpPr>
          <p:nvPr/>
        </p:nvCxnSpPr>
        <p:spPr>
          <a:xfrm flipH="1">
            <a:off x="8586874" y="684778"/>
            <a:ext cx="449622" cy="303869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Picture 27" descr="A screenshot of a computer&#10;&#10;Description automatically generated">
            <a:extLst>
              <a:ext uri="{FF2B5EF4-FFF2-40B4-BE49-F238E27FC236}">
                <a16:creationId xmlns:a16="http://schemas.microsoft.com/office/drawing/2014/main" id="{EB217F89-70D5-B9C9-7D5F-A0627EC3CED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8332" y="3599507"/>
            <a:ext cx="1710815" cy="2391462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46E72BB4-0A22-2C19-B89B-E4BDBEB0279E}"/>
              </a:ext>
            </a:extLst>
          </p:cNvPr>
          <p:cNvSpPr/>
          <p:nvPr/>
        </p:nvSpPr>
        <p:spPr>
          <a:xfrm>
            <a:off x="8818331" y="5805264"/>
            <a:ext cx="1710815" cy="18570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8FABAAB7-6E27-FF81-6A95-85DD18E8CC0E}"/>
              </a:ext>
            </a:extLst>
          </p:cNvPr>
          <p:cNvCxnSpPr>
            <a:cxnSpLocks/>
            <a:stCxn id="29" idx="1"/>
          </p:cNvCxnSpPr>
          <p:nvPr/>
        </p:nvCxnSpPr>
        <p:spPr>
          <a:xfrm flipH="1" flipV="1">
            <a:off x="8515272" y="5302040"/>
            <a:ext cx="303059" cy="596076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DE5F2AC4-6031-AC36-6D1F-C0BBF43FC4BD}"/>
              </a:ext>
            </a:extLst>
          </p:cNvPr>
          <p:cNvSpPr txBox="1"/>
          <p:nvPr/>
        </p:nvSpPr>
        <p:spPr>
          <a:xfrm>
            <a:off x="3086474" y="4451147"/>
            <a:ext cx="33524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Century Gothic" panose="020B0502020202020204" pitchFamily="34" charset="0"/>
              </a:rPr>
              <a:t>Report content: footer size</a:t>
            </a:r>
            <a:endParaRPr lang="en-NZ" dirty="0">
              <a:latin typeface="Century Gothic" panose="020B0502020202020204" pitchFamily="34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CA3D5900-ABE9-56AC-08E8-B24611B5A860}"/>
              </a:ext>
            </a:extLst>
          </p:cNvPr>
          <p:cNvSpPr txBox="1"/>
          <p:nvPr/>
        </p:nvSpPr>
        <p:spPr>
          <a:xfrm>
            <a:off x="2998902" y="1494076"/>
            <a:ext cx="27363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Century Gothic" panose="020B0502020202020204" pitchFamily="34" charset="0"/>
              </a:rPr>
              <a:t>Report content: header size</a:t>
            </a:r>
            <a:endParaRPr lang="en-NZ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88052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691680" y="467380"/>
            <a:ext cx="6768752" cy="554461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sz="1600">
              <a:latin typeface="Century Gothic" panose="020B0502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563888" y="3070411"/>
            <a:ext cx="33935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Century Gothic" panose="020B0502020202020204" pitchFamily="34" charset="0"/>
              </a:rPr>
              <a:t>Answering Interface: image size</a:t>
            </a:r>
            <a:endParaRPr lang="en-NZ" sz="1600" dirty="0">
              <a:latin typeface="Century Gothic" panose="020B0502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67544" y="3055022"/>
            <a:ext cx="9361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1600" dirty="0">
                <a:latin typeface="Century Gothic" panose="020B0502020202020204" pitchFamily="34" charset="0"/>
              </a:rPr>
              <a:t>15.4cm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0" y="6163724"/>
            <a:ext cx="10081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1600" dirty="0">
                <a:latin typeface="Century Gothic" panose="020B0502020202020204" pitchFamily="34" charset="0"/>
              </a:rPr>
              <a:t>18.8cm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935596" y="692696"/>
            <a:ext cx="0" cy="22322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935596" y="3717032"/>
            <a:ext cx="0" cy="21602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H="1">
            <a:off x="2339752" y="6348390"/>
            <a:ext cx="208823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Picture 22" descr="A screenshot of a computer&#10;&#10;Description automatically generated">
            <a:extLst>
              <a:ext uri="{FF2B5EF4-FFF2-40B4-BE49-F238E27FC236}">
                <a16:creationId xmlns:a16="http://schemas.microsoft.com/office/drawing/2014/main" id="{F83F40E4-7098-8323-96A1-E470024FF4F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2234" y="2211866"/>
            <a:ext cx="1915117" cy="1512167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13" name="Straight Arrow Connector 12"/>
          <p:cNvCxnSpPr/>
          <p:nvPr/>
        </p:nvCxnSpPr>
        <p:spPr>
          <a:xfrm>
            <a:off x="5580112" y="6348390"/>
            <a:ext cx="237626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B0B4AEBC-5388-2DD2-D8DF-8B9AADB24225}"/>
              </a:ext>
            </a:extLst>
          </p:cNvPr>
          <p:cNvSpPr/>
          <p:nvPr/>
        </p:nvSpPr>
        <p:spPr>
          <a:xfrm>
            <a:off x="9216516" y="2204864"/>
            <a:ext cx="1890836" cy="151216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C4AB2009-6584-3BFA-F3C8-BC67DC249541}"/>
              </a:ext>
            </a:extLst>
          </p:cNvPr>
          <p:cNvCxnSpPr>
            <a:cxnSpLocks/>
          </p:cNvCxnSpPr>
          <p:nvPr/>
        </p:nvCxnSpPr>
        <p:spPr>
          <a:xfrm flipH="1">
            <a:off x="8460432" y="2924944"/>
            <a:ext cx="756083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93526994-B605-D262-A4F0-DCD716444861}"/>
              </a:ext>
            </a:extLst>
          </p:cNvPr>
          <p:cNvSpPr txBox="1"/>
          <p:nvPr/>
        </p:nvSpPr>
        <p:spPr>
          <a:xfrm>
            <a:off x="9216515" y="3976875"/>
            <a:ext cx="26215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dirty="0">
                <a:solidFill>
                  <a:srgbClr val="FF0000"/>
                </a:solidFill>
              </a:rPr>
              <a:t>The answering interface image will appear as a background throughout the questionnaire.</a:t>
            </a:r>
          </a:p>
        </p:txBody>
      </p:sp>
    </p:spTree>
    <p:extLst>
      <p:ext uri="{BB962C8B-B14F-4D97-AF65-F5344CB8AC3E}">
        <p14:creationId xmlns:p14="http://schemas.microsoft.com/office/powerpoint/2010/main" val="39891639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12981E827E345499689CD07ADE14E36" ma:contentTypeVersion="18" ma:contentTypeDescription="Create a new document." ma:contentTypeScope="" ma:versionID="7e77fbd9160b8aa343356d3c9a7f624f">
  <xsd:schema xmlns:xsd="http://www.w3.org/2001/XMLSchema" xmlns:xs="http://www.w3.org/2001/XMLSchema" xmlns:p="http://schemas.microsoft.com/office/2006/metadata/properties" xmlns:ns2="98b1e698-aa57-491a-8be0-67a35c9272f9" xmlns:ns3="dd92814c-ecee-4db5-bab6-a54e0b0838a6" targetNamespace="http://schemas.microsoft.com/office/2006/metadata/properties" ma:root="true" ma:fieldsID="d9f31347f250d75ffbafd4af70de3984" ns2:_="" ns3:_="">
    <xsd:import namespace="98b1e698-aa57-491a-8be0-67a35c9272f9"/>
    <xsd:import namespace="dd92814c-ecee-4db5-bab6-a54e0b0838a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8b1e698-aa57-491a-8be0-67a35c9272f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6" nillable="true" ma:displayName="Length (seconds)" ma:internalName="MediaLengthInSeconds" ma:readOnly="true">
      <xsd:simpleType>
        <xsd:restriction base="dms:Unknown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8b70a2fb-239b-47c7-8729-cce1dd170e4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92814c-ecee-4db5-bab6-a54e0b0838a6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6010e4f9-4b11-4b42-b3c7-64b129d5827b}" ma:internalName="TaxCatchAll" ma:showField="CatchAllData" ma:web="dd92814c-ecee-4db5-bab6-a54e0b0838a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8b1e698-aa57-491a-8be0-67a35c9272f9">
      <Terms xmlns="http://schemas.microsoft.com/office/infopath/2007/PartnerControls"/>
    </lcf76f155ced4ddcb4097134ff3c332f>
    <TaxCatchAll xmlns="dd92814c-ecee-4db5-bab6-a54e0b0838a6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C0A27D4-3981-479A-B503-7218054765D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8b1e698-aa57-491a-8be0-67a35c9272f9"/>
    <ds:schemaRef ds:uri="dd92814c-ecee-4db5-bab6-a54e0b0838a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D149EC2-B1B4-4A15-B670-414DAACCF12A}">
  <ds:schemaRefs>
    <ds:schemaRef ds:uri="http://schemas.microsoft.com/office/2006/metadata/properties"/>
    <ds:schemaRef ds:uri="http://schemas.microsoft.com/office/infopath/2007/PartnerControls"/>
    <ds:schemaRef ds:uri="98b1e698-aa57-491a-8be0-67a35c9272f9"/>
    <ds:schemaRef ds:uri="dd92814c-ecee-4db5-bab6-a54e0b0838a6"/>
  </ds:schemaRefs>
</ds:datastoreItem>
</file>

<file path=customXml/itemProps3.xml><?xml version="1.0" encoding="utf-8"?>
<ds:datastoreItem xmlns:ds="http://schemas.openxmlformats.org/officeDocument/2006/customXml" ds:itemID="{1F300176-EDA1-4132-B14E-0A1F9ACBB6C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490</TotalTime>
  <Words>57</Words>
  <Application>Microsoft Office PowerPoint</Application>
  <PresentationFormat>On-screen Show (4:3)</PresentationFormat>
  <Paragraphs>20</Paragraphs>
  <Slides>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Century Gothic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Saffi Curran</dc:creator>
  <cp:lastModifiedBy>info @ Hrprofiling.com</cp:lastModifiedBy>
  <cp:revision>31</cp:revision>
  <dcterms:created xsi:type="dcterms:W3CDTF">2013-05-21T23:05:04Z</dcterms:created>
  <dcterms:modified xsi:type="dcterms:W3CDTF">2024-02-20T21:14:17Z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0x010100112981E827E345499689CD07ADE14E36</vt:lpwstr>
  </property>
  <property fmtid="{D5CDD505-2E9C-101B-9397-08002B2CF9AE}" pid="3" name="MediaServiceImageTags">
    <vt:lpwstr/>
  </property>
</Properties>
</file>