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8" r:id="rId5"/>
    <p:sldId id="506" r:id="rId6"/>
    <p:sldId id="1438" r:id="rId7"/>
    <p:sldId id="1453" r:id="rId8"/>
    <p:sldId id="2062" r:id="rId9"/>
    <p:sldId id="1467" r:id="rId10"/>
    <p:sldId id="2068" r:id="rId11"/>
    <p:sldId id="1371" r:id="rId12"/>
    <p:sldId id="1372" r:id="rId13"/>
    <p:sldId id="2069" r:id="rId14"/>
    <p:sldId id="1514" r:id="rId15"/>
    <p:sldId id="1484" r:id="rId16"/>
    <p:sldId id="2055" r:id="rId17"/>
    <p:sldId id="2070" r:id="rId18"/>
    <p:sldId id="1425" r:id="rId19"/>
    <p:sldId id="1522" r:id="rId20"/>
    <p:sldId id="1517" r:id="rId21"/>
    <p:sldId id="1518" r:id="rId22"/>
    <p:sldId id="2094" r:id="rId23"/>
    <p:sldId id="1512" r:id="rId24"/>
    <p:sldId id="2088" r:id="rId25"/>
    <p:sldId id="1407" r:id="rId26"/>
    <p:sldId id="1413" r:id="rId27"/>
    <p:sldId id="2096" r:id="rId28"/>
    <p:sldId id="2092" r:id="rId29"/>
    <p:sldId id="209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C1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C2A8DE-F232-4603-AEC6-184FE3CE0BCF}" v="8" dt="2024-11-14T05:59:34.3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arina Makarova Gibson" userId="63924466-b66a-4d66-a742-a0fe68013c47" providerId="ADAL" clId="{2023BF4E-CDC3-4853-9656-1B435824C1D3}"/>
    <pc:docChg chg="modSld">
      <pc:chgData name="Katarina Makarova Gibson" userId="63924466-b66a-4d66-a742-a0fe68013c47" providerId="ADAL" clId="{2023BF4E-CDC3-4853-9656-1B435824C1D3}" dt="2024-11-15T00:35:31.823" v="1" actId="1076"/>
      <pc:docMkLst>
        <pc:docMk/>
      </pc:docMkLst>
      <pc:sldChg chg="modSp mod">
        <pc:chgData name="Katarina Makarova Gibson" userId="63924466-b66a-4d66-a742-a0fe68013c47" providerId="ADAL" clId="{2023BF4E-CDC3-4853-9656-1B435824C1D3}" dt="2024-11-15T00:35:31.823" v="1" actId="1076"/>
        <pc:sldMkLst>
          <pc:docMk/>
          <pc:sldMk cId="1340190202" sldId="1438"/>
        </pc:sldMkLst>
        <pc:spChg chg="mod">
          <ac:chgData name="Katarina Makarova Gibson" userId="63924466-b66a-4d66-a742-a0fe68013c47" providerId="ADAL" clId="{2023BF4E-CDC3-4853-9656-1B435824C1D3}" dt="2024-11-15T00:35:31.823" v="1" actId="1076"/>
          <ac:spMkLst>
            <pc:docMk/>
            <pc:sldMk cId="1340190202" sldId="1438"/>
            <ac:spMk id="3" creationId="{1672DA72-94F4-68DD-62C4-1ACD391724FD}"/>
          </ac:spMkLst>
        </pc:spChg>
      </pc:sldChg>
    </pc:docChg>
  </pc:docChgLst>
  <pc:docChgLst>
    <pc:chgData name="Danielle Griffiths" userId="29425e90-0679-46a7-bcfa-83088780db17" providerId="ADAL" clId="{A4C2A8DE-F232-4603-AEC6-184FE3CE0BCF}"/>
    <pc:docChg chg="modSld">
      <pc:chgData name="Danielle Griffiths" userId="29425e90-0679-46a7-bcfa-83088780db17" providerId="ADAL" clId="{A4C2A8DE-F232-4603-AEC6-184FE3CE0BCF}" dt="2024-11-17T23:47:42.500" v="11" actId="20577"/>
      <pc:docMkLst>
        <pc:docMk/>
      </pc:docMkLst>
      <pc:sldChg chg="modSp">
        <pc:chgData name="Danielle Griffiths" userId="29425e90-0679-46a7-bcfa-83088780db17" providerId="ADAL" clId="{A4C2A8DE-F232-4603-AEC6-184FE3CE0BCF}" dt="2024-11-14T05:59:34.385" v="7" actId="20577"/>
        <pc:sldMkLst>
          <pc:docMk/>
          <pc:sldMk cId="2000464578" sldId="506"/>
        </pc:sldMkLst>
        <pc:spChg chg="mod">
          <ac:chgData name="Danielle Griffiths" userId="29425e90-0679-46a7-bcfa-83088780db17" providerId="ADAL" clId="{A4C2A8DE-F232-4603-AEC6-184FE3CE0BCF}" dt="2024-11-14T05:59:34.385" v="7" actId="20577"/>
          <ac:spMkLst>
            <pc:docMk/>
            <pc:sldMk cId="2000464578" sldId="506"/>
            <ac:spMk id="56" creationId="{00000000-0000-0000-0000-000000000000}"/>
          </ac:spMkLst>
        </pc:spChg>
      </pc:sldChg>
      <pc:sldChg chg="modSp mod">
        <pc:chgData name="Danielle Griffiths" userId="29425e90-0679-46a7-bcfa-83088780db17" providerId="ADAL" clId="{A4C2A8DE-F232-4603-AEC6-184FE3CE0BCF}" dt="2024-11-17T23:46:07.899" v="9" actId="1076"/>
        <pc:sldMkLst>
          <pc:docMk/>
          <pc:sldMk cId="1340190202" sldId="1438"/>
        </pc:sldMkLst>
        <pc:picChg chg="mod">
          <ac:chgData name="Danielle Griffiths" userId="29425e90-0679-46a7-bcfa-83088780db17" providerId="ADAL" clId="{A4C2A8DE-F232-4603-AEC6-184FE3CE0BCF}" dt="2024-11-17T23:46:06.313" v="8" actId="1076"/>
          <ac:picMkLst>
            <pc:docMk/>
            <pc:sldMk cId="1340190202" sldId="1438"/>
            <ac:picMk id="4" creationId="{43C8F6ED-4C19-4D34-A78B-DE50750EA17E}"/>
          </ac:picMkLst>
        </pc:picChg>
        <pc:picChg chg="mod">
          <ac:chgData name="Danielle Griffiths" userId="29425e90-0679-46a7-bcfa-83088780db17" providerId="ADAL" clId="{A4C2A8DE-F232-4603-AEC6-184FE3CE0BCF}" dt="2024-11-17T23:46:07.899" v="9" actId="1076"/>
          <ac:picMkLst>
            <pc:docMk/>
            <pc:sldMk cId="1340190202" sldId="1438"/>
            <ac:picMk id="7" creationId="{00000000-0000-0000-0000-000000000000}"/>
          </ac:picMkLst>
        </pc:picChg>
      </pc:sldChg>
      <pc:sldChg chg="modSp mod">
        <pc:chgData name="Danielle Griffiths" userId="29425e90-0679-46a7-bcfa-83088780db17" providerId="ADAL" clId="{A4C2A8DE-F232-4603-AEC6-184FE3CE0BCF}" dt="2024-11-17T23:47:42.500" v="11" actId="20577"/>
        <pc:sldMkLst>
          <pc:docMk/>
          <pc:sldMk cId="3715563625" sldId="1522"/>
        </pc:sldMkLst>
        <pc:spChg chg="mod">
          <ac:chgData name="Danielle Griffiths" userId="29425e90-0679-46a7-bcfa-83088780db17" providerId="ADAL" clId="{A4C2A8DE-F232-4603-AEC6-184FE3CE0BCF}" dt="2024-11-17T23:47:42.500" v="11" actId="20577"/>
          <ac:spMkLst>
            <pc:docMk/>
            <pc:sldMk cId="3715563625" sldId="1522"/>
            <ac:spMk id="18" creationId="{3308D9A6-E4CF-773E-641C-2AAA8BE1BCBE}"/>
          </ac:spMkLst>
        </pc:spChg>
      </pc:sldChg>
    </pc:docChg>
  </pc:docChgLst>
  <pc:docChgLst>
    <pc:chgData name="Michelle Pelser" userId="6a977191-35cb-430a-b678-141e7fb84214" providerId="ADAL" clId="{702659E7-450F-4CC0-8EEA-C836E1BA40FC}"/>
    <pc:docChg chg="undo custSel addSld delSld modSld">
      <pc:chgData name="Michelle Pelser" userId="6a977191-35cb-430a-b678-141e7fb84214" providerId="ADAL" clId="{702659E7-450F-4CC0-8EEA-C836E1BA40FC}" dt="2024-11-14T19:53:03.262" v="753" actId="2711"/>
      <pc:docMkLst>
        <pc:docMk/>
      </pc:docMkLst>
      <pc:sldChg chg="modSp mod">
        <pc:chgData name="Michelle Pelser" userId="6a977191-35cb-430a-b678-141e7fb84214" providerId="ADAL" clId="{702659E7-450F-4CC0-8EEA-C836E1BA40FC}" dt="2024-11-14T19:50:10.300" v="749" actId="1076"/>
        <pc:sldMkLst>
          <pc:docMk/>
          <pc:sldMk cId="1848788536" sldId="258"/>
        </pc:sldMkLst>
        <pc:spChg chg="mod">
          <ac:chgData name="Michelle Pelser" userId="6a977191-35cb-430a-b678-141e7fb84214" providerId="ADAL" clId="{702659E7-450F-4CC0-8EEA-C836E1BA40FC}" dt="2024-11-14T19:50:04.676" v="748" actId="1076"/>
          <ac:spMkLst>
            <pc:docMk/>
            <pc:sldMk cId="1848788536" sldId="258"/>
            <ac:spMk id="5" creationId="{E9F29DDC-98E2-E7C9-DCA2-3AFE22D1B0D2}"/>
          </ac:spMkLst>
        </pc:spChg>
        <pc:spChg chg="mod">
          <ac:chgData name="Michelle Pelser" userId="6a977191-35cb-430a-b678-141e7fb84214" providerId="ADAL" clId="{702659E7-450F-4CC0-8EEA-C836E1BA40FC}" dt="2024-11-14T19:50:04.676" v="748" actId="1076"/>
          <ac:spMkLst>
            <pc:docMk/>
            <pc:sldMk cId="1848788536" sldId="258"/>
            <ac:spMk id="6" creationId="{D80EF4BF-92EE-0BCB-E050-5B1DB2A5C3BD}"/>
          </ac:spMkLst>
        </pc:spChg>
        <pc:spChg chg="mod">
          <ac:chgData name="Michelle Pelser" userId="6a977191-35cb-430a-b678-141e7fb84214" providerId="ADAL" clId="{702659E7-450F-4CC0-8EEA-C836E1BA40FC}" dt="2024-11-14T19:50:04.676" v="748" actId="1076"/>
          <ac:spMkLst>
            <pc:docMk/>
            <pc:sldMk cId="1848788536" sldId="258"/>
            <ac:spMk id="7" creationId="{F591B621-A606-2A7E-533E-7DE0D1AC1C7D}"/>
          </ac:spMkLst>
        </pc:spChg>
        <pc:spChg chg="mod">
          <ac:chgData name="Michelle Pelser" userId="6a977191-35cb-430a-b678-141e7fb84214" providerId="ADAL" clId="{702659E7-450F-4CC0-8EEA-C836E1BA40FC}" dt="2024-11-14T19:50:04.676" v="748" actId="1076"/>
          <ac:spMkLst>
            <pc:docMk/>
            <pc:sldMk cId="1848788536" sldId="258"/>
            <ac:spMk id="8" creationId="{D10552AD-6319-02C4-6833-A8F904F754CB}"/>
          </ac:spMkLst>
        </pc:spChg>
        <pc:spChg chg="mod">
          <ac:chgData name="Michelle Pelser" userId="6a977191-35cb-430a-b678-141e7fb84214" providerId="ADAL" clId="{702659E7-450F-4CC0-8EEA-C836E1BA40FC}" dt="2024-11-14T19:50:04.676" v="748" actId="1076"/>
          <ac:spMkLst>
            <pc:docMk/>
            <pc:sldMk cId="1848788536" sldId="258"/>
            <ac:spMk id="9" creationId="{21253D1C-056F-144E-9065-77E6B29EC29D}"/>
          </ac:spMkLst>
        </pc:spChg>
        <pc:spChg chg="mod">
          <ac:chgData name="Michelle Pelser" userId="6a977191-35cb-430a-b678-141e7fb84214" providerId="ADAL" clId="{702659E7-450F-4CC0-8EEA-C836E1BA40FC}" dt="2024-11-14T19:50:04.676" v="748" actId="1076"/>
          <ac:spMkLst>
            <pc:docMk/>
            <pc:sldMk cId="1848788536" sldId="258"/>
            <ac:spMk id="10" creationId="{3898AAAB-313F-C586-9F54-D4429B77FE1C}"/>
          </ac:spMkLst>
        </pc:spChg>
        <pc:spChg chg="mod">
          <ac:chgData name="Michelle Pelser" userId="6a977191-35cb-430a-b678-141e7fb84214" providerId="ADAL" clId="{702659E7-450F-4CC0-8EEA-C836E1BA40FC}" dt="2024-11-14T19:50:04.676" v="748" actId="1076"/>
          <ac:spMkLst>
            <pc:docMk/>
            <pc:sldMk cId="1848788536" sldId="258"/>
            <ac:spMk id="11" creationId="{396F8D23-3555-083A-8763-A2464591DABF}"/>
          </ac:spMkLst>
        </pc:spChg>
        <pc:spChg chg="mod">
          <ac:chgData name="Michelle Pelser" userId="6a977191-35cb-430a-b678-141e7fb84214" providerId="ADAL" clId="{702659E7-450F-4CC0-8EEA-C836E1BA40FC}" dt="2024-11-14T19:49:56.145" v="747" actId="1076"/>
          <ac:spMkLst>
            <pc:docMk/>
            <pc:sldMk cId="1848788536" sldId="258"/>
            <ac:spMk id="13" creationId="{B3AEAD40-F633-174C-14CB-943DD505E30A}"/>
          </ac:spMkLst>
        </pc:spChg>
        <pc:picChg chg="mod">
          <ac:chgData name="Michelle Pelser" userId="6a977191-35cb-430a-b678-141e7fb84214" providerId="ADAL" clId="{702659E7-450F-4CC0-8EEA-C836E1BA40FC}" dt="2024-11-14T19:50:10.300" v="749" actId="1076"/>
          <ac:picMkLst>
            <pc:docMk/>
            <pc:sldMk cId="1848788536" sldId="258"/>
            <ac:picMk id="3" creationId="{7D7D2F65-8ED3-0372-C422-5FE979EE608D}"/>
          </ac:picMkLst>
        </pc:picChg>
        <pc:picChg chg="mod">
          <ac:chgData name="Michelle Pelser" userId="6a977191-35cb-430a-b678-141e7fb84214" providerId="ADAL" clId="{702659E7-450F-4CC0-8EEA-C836E1BA40FC}" dt="2024-11-14T19:50:10.300" v="749" actId="1076"/>
          <ac:picMkLst>
            <pc:docMk/>
            <pc:sldMk cId="1848788536" sldId="258"/>
            <ac:picMk id="4" creationId="{88000537-6928-D45F-8FF2-F1B6197BE555}"/>
          </ac:picMkLst>
        </pc:picChg>
        <pc:picChg chg="mod">
          <ac:chgData name="Michelle Pelser" userId="6a977191-35cb-430a-b678-141e7fb84214" providerId="ADAL" clId="{702659E7-450F-4CC0-8EEA-C836E1BA40FC}" dt="2024-11-14T19:50:04.676" v="748" actId="1076"/>
          <ac:picMkLst>
            <pc:docMk/>
            <pc:sldMk cId="1848788536" sldId="258"/>
            <ac:picMk id="12" creationId="{AA511A27-9A95-4D68-5DC0-61806C43890D}"/>
          </ac:picMkLst>
        </pc:picChg>
      </pc:sldChg>
      <pc:sldChg chg="modSp mod modNotesTx">
        <pc:chgData name="Michelle Pelser" userId="6a977191-35cb-430a-b678-141e7fb84214" providerId="ADAL" clId="{702659E7-450F-4CC0-8EEA-C836E1BA40FC}" dt="2024-11-14T19:48:23.871" v="746" actId="6549"/>
        <pc:sldMkLst>
          <pc:docMk/>
          <pc:sldMk cId="2000464578" sldId="506"/>
        </pc:sldMkLst>
        <pc:spChg chg="mod">
          <ac:chgData name="Michelle Pelser" userId="6a977191-35cb-430a-b678-141e7fb84214" providerId="ADAL" clId="{702659E7-450F-4CC0-8EEA-C836E1BA40FC}" dt="2024-11-13T22:57:03.274" v="78" actId="2711"/>
          <ac:spMkLst>
            <pc:docMk/>
            <pc:sldMk cId="2000464578" sldId="506"/>
            <ac:spMk id="7"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8"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9"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11"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12"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14"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15"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16"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17"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18"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19"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20"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21" creationId="{00000000-0000-0000-0000-000000000000}"/>
          </ac:spMkLst>
        </pc:spChg>
        <pc:spChg chg="mod">
          <ac:chgData name="Michelle Pelser" userId="6a977191-35cb-430a-b678-141e7fb84214" providerId="ADAL" clId="{702659E7-450F-4CC0-8EEA-C836E1BA40FC}" dt="2024-11-13T22:57:11.844" v="79" actId="207"/>
          <ac:spMkLst>
            <pc:docMk/>
            <pc:sldMk cId="2000464578" sldId="506"/>
            <ac:spMk id="22"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23"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26"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33"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47" creationId="{00000000-0000-0000-0000-000000000000}"/>
          </ac:spMkLst>
        </pc:spChg>
        <pc:spChg chg="mod">
          <ac:chgData name="Michelle Pelser" userId="6a977191-35cb-430a-b678-141e7fb84214" providerId="ADAL" clId="{702659E7-450F-4CC0-8EEA-C836E1BA40FC}" dt="2024-11-13T22:57:03.274" v="78" actId="2711"/>
          <ac:spMkLst>
            <pc:docMk/>
            <pc:sldMk cId="2000464578" sldId="506"/>
            <ac:spMk id="56" creationId="{00000000-0000-0000-0000-000000000000}"/>
          </ac:spMkLst>
        </pc:spChg>
      </pc:sldChg>
      <pc:sldChg chg="addSp delSp modSp mod modNotesTx">
        <pc:chgData name="Michelle Pelser" userId="6a977191-35cb-430a-b678-141e7fb84214" providerId="ADAL" clId="{702659E7-450F-4CC0-8EEA-C836E1BA40FC}" dt="2024-11-14T19:47:03.662" v="738" actId="6549"/>
        <pc:sldMkLst>
          <pc:docMk/>
          <pc:sldMk cId="3928896857" sldId="1371"/>
        </pc:sldMkLst>
        <pc:spChg chg="del">
          <ac:chgData name="Michelle Pelser" userId="6a977191-35cb-430a-b678-141e7fb84214" providerId="ADAL" clId="{702659E7-450F-4CC0-8EEA-C836E1BA40FC}" dt="2024-11-13T23:15:29.536" v="164" actId="478"/>
          <ac:spMkLst>
            <pc:docMk/>
            <pc:sldMk cId="3928896857" sldId="1371"/>
            <ac:spMk id="4" creationId="{5A96CA45-92F1-5C54-7021-9080E65E1EB8}"/>
          </ac:spMkLst>
        </pc:spChg>
        <pc:spChg chg="add del mod">
          <ac:chgData name="Michelle Pelser" userId="6a977191-35cb-430a-b678-141e7fb84214" providerId="ADAL" clId="{702659E7-450F-4CC0-8EEA-C836E1BA40FC}" dt="2024-11-13T23:15:23.296" v="163" actId="478"/>
          <ac:spMkLst>
            <pc:docMk/>
            <pc:sldMk cId="3928896857" sldId="1371"/>
            <ac:spMk id="6" creationId="{2A3EC2CF-5ECE-37EF-C81A-619AFEF40089}"/>
          </ac:spMkLst>
        </pc:spChg>
        <pc:spChg chg="mod">
          <ac:chgData name="Michelle Pelser" userId="6a977191-35cb-430a-b678-141e7fb84214" providerId="ADAL" clId="{702659E7-450F-4CC0-8EEA-C836E1BA40FC}" dt="2024-11-14T19:29:08.657" v="697" actId="2711"/>
          <ac:spMkLst>
            <pc:docMk/>
            <pc:sldMk cId="3928896857" sldId="1371"/>
            <ac:spMk id="7" creationId="{DBC4EC65-CB99-8C7B-89A8-8494DA1057E8}"/>
          </ac:spMkLst>
        </pc:spChg>
        <pc:spChg chg="mod">
          <ac:chgData name="Michelle Pelser" userId="6a977191-35cb-430a-b678-141e7fb84214" providerId="ADAL" clId="{702659E7-450F-4CC0-8EEA-C836E1BA40FC}" dt="2024-11-14T19:29:13.614" v="698" actId="2711"/>
          <ac:spMkLst>
            <pc:docMk/>
            <pc:sldMk cId="3928896857" sldId="1371"/>
            <ac:spMk id="8" creationId="{E5947CE9-D2F0-894A-E033-1CD29FC27D2B}"/>
          </ac:spMkLst>
        </pc:spChg>
        <pc:spChg chg="mod">
          <ac:chgData name="Michelle Pelser" userId="6a977191-35cb-430a-b678-141e7fb84214" providerId="ADAL" clId="{702659E7-450F-4CC0-8EEA-C836E1BA40FC}" dt="2024-11-13T23:15:37.882" v="167" actId="207"/>
          <ac:spMkLst>
            <pc:docMk/>
            <pc:sldMk cId="3928896857" sldId="1371"/>
            <ac:spMk id="22" creationId="{00000000-0000-0000-0000-000000000000}"/>
          </ac:spMkLst>
        </pc:spChg>
        <pc:spChg chg="mod">
          <ac:chgData name="Michelle Pelser" userId="6a977191-35cb-430a-b678-141e7fb84214" providerId="ADAL" clId="{702659E7-450F-4CC0-8EEA-C836E1BA40FC}" dt="2024-11-13T23:15:41.512" v="168" actId="207"/>
          <ac:spMkLst>
            <pc:docMk/>
            <pc:sldMk cId="3928896857" sldId="1371"/>
            <ac:spMk id="26" creationId="{00000000-0000-0000-0000-000000000000}"/>
          </ac:spMkLst>
        </pc:spChg>
        <pc:spChg chg="mod">
          <ac:chgData name="Michelle Pelser" userId="6a977191-35cb-430a-b678-141e7fb84214" providerId="ADAL" clId="{702659E7-450F-4CC0-8EEA-C836E1BA40FC}" dt="2024-11-14T19:29:22.800" v="699" actId="2711"/>
          <ac:spMkLst>
            <pc:docMk/>
            <pc:sldMk cId="3928896857" sldId="1371"/>
            <ac:spMk id="30" creationId="{893B0897-F239-4C4A-AB95-6ADA32E8F370}"/>
          </ac:spMkLst>
        </pc:spChg>
        <pc:spChg chg="mod">
          <ac:chgData name="Michelle Pelser" userId="6a977191-35cb-430a-b678-141e7fb84214" providerId="ADAL" clId="{702659E7-450F-4CC0-8EEA-C836E1BA40FC}" dt="2024-11-14T19:29:26.985" v="700" actId="2711"/>
          <ac:spMkLst>
            <pc:docMk/>
            <pc:sldMk cId="3928896857" sldId="1371"/>
            <ac:spMk id="33" creationId="{4267A1D0-BB7E-49E1-96CF-06938B1D8EC3}"/>
          </ac:spMkLst>
        </pc:spChg>
        <pc:spChg chg="mod">
          <ac:chgData name="Michelle Pelser" userId="6a977191-35cb-430a-b678-141e7fb84214" providerId="ADAL" clId="{702659E7-450F-4CC0-8EEA-C836E1BA40FC}" dt="2024-11-13T23:15:46.350" v="169" actId="207"/>
          <ac:spMkLst>
            <pc:docMk/>
            <pc:sldMk cId="3928896857" sldId="1371"/>
            <ac:spMk id="34" creationId="{CF3B9755-0828-4F2B-B915-1FD9BDB5C237}"/>
          </ac:spMkLst>
        </pc:spChg>
        <pc:spChg chg="mod">
          <ac:chgData name="Michelle Pelser" userId="6a977191-35cb-430a-b678-141e7fb84214" providerId="ADAL" clId="{702659E7-450F-4CC0-8EEA-C836E1BA40FC}" dt="2024-11-13T23:15:49.226" v="170" actId="207"/>
          <ac:spMkLst>
            <pc:docMk/>
            <pc:sldMk cId="3928896857" sldId="1371"/>
            <ac:spMk id="37" creationId="{B7E0796D-059C-4756-9CF4-77B293B3C225}"/>
          </ac:spMkLst>
        </pc:spChg>
        <pc:spChg chg="mod">
          <ac:chgData name="Michelle Pelser" userId="6a977191-35cb-430a-b678-141e7fb84214" providerId="ADAL" clId="{702659E7-450F-4CC0-8EEA-C836E1BA40FC}" dt="2024-11-14T19:29:38.594" v="701" actId="6549"/>
          <ac:spMkLst>
            <pc:docMk/>
            <pc:sldMk cId="3928896857" sldId="1371"/>
            <ac:spMk id="44" creationId="{00000000-0000-0000-0000-000000000000}"/>
          </ac:spMkLst>
        </pc:spChg>
      </pc:sldChg>
      <pc:sldChg chg="delSp modSp mod modNotesTx">
        <pc:chgData name="Michelle Pelser" userId="6a977191-35cb-430a-b678-141e7fb84214" providerId="ADAL" clId="{702659E7-450F-4CC0-8EEA-C836E1BA40FC}" dt="2024-11-14T19:47:16.855" v="739" actId="6549"/>
        <pc:sldMkLst>
          <pc:docMk/>
          <pc:sldMk cId="2247776459" sldId="1372"/>
        </pc:sldMkLst>
        <pc:spChg chg="del">
          <ac:chgData name="Michelle Pelser" userId="6a977191-35cb-430a-b678-141e7fb84214" providerId="ADAL" clId="{702659E7-450F-4CC0-8EEA-C836E1BA40FC}" dt="2024-11-13T23:15:57.272" v="172" actId="478"/>
          <ac:spMkLst>
            <pc:docMk/>
            <pc:sldMk cId="2247776459" sldId="1372"/>
            <ac:spMk id="3" creationId="{41B8EE25-9D72-56C2-6C09-8BECC9660925}"/>
          </ac:spMkLst>
        </pc:spChg>
        <pc:spChg chg="mod">
          <ac:chgData name="Michelle Pelser" userId="6a977191-35cb-430a-b678-141e7fb84214" providerId="ADAL" clId="{702659E7-450F-4CC0-8EEA-C836E1BA40FC}" dt="2024-11-13T23:16:13.367" v="176" actId="113"/>
          <ac:spMkLst>
            <pc:docMk/>
            <pc:sldMk cId="2247776459" sldId="1372"/>
            <ac:spMk id="22" creationId="{00000000-0000-0000-0000-000000000000}"/>
          </ac:spMkLst>
        </pc:spChg>
        <pc:spChg chg="mod">
          <ac:chgData name="Michelle Pelser" userId="6a977191-35cb-430a-b678-141e7fb84214" providerId="ADAL" clId="{702659E7-450F-4CC0-8EEA-C836E1BA40FC}" dt="2024-11-13T23:15:55.312" v="171" actId="207"/>
          <ac:spMkLst>
            <pc:docMk/>
            <pc:sldMk cId="2247776459" sldId="1372"/>
            <ac:spMk id="23" creationId="{00000000-0000-0000-0000-000000000000}"/>
          </ac:spMkLst>
        </pc:spChg>
        <pc:spChg chg="mod">
          <ac:chgData name="Michelle Pelser" userId="6a977191-35cb-430a-b678-141e7fb84214" providerId="ADAL" clId="{702659E7-450F-4CC0-8EEA-C836E1BA40FC}" dt="2024-11-14T19:29:47.639" v="702" actId="2711"/>
          <ac:spMkLst>
            <pc:docMk/>
            <pc:sldMk cId="2247776459" sldId="1372"/>
            <ac:spMk id="44" creationId="{00000000-0000-0000-0000-000000000000}"/>
          </ac:spMkLst>
        </pc:spChg>
      </pc:sldChg>
      <pc:sldChg chg="delSp modSp mod modNotesTx">
        <pc:chgData name="Michelle Pelser" userId="6a977191-35cb-430a-b678-141e7fb84214" providerId="ADAL" clId="{702659E7-450F-4CC0-8EEA-C836E1BA40FC}" dt="2024-11-14T19:42:15.546" v="726" actId="6549"/>
        <pc:sldMkLst>
          <pc:docMk/>
          <pc:sldMk cId="0" sldId="1407"/>
        </pc:sldMkLst>
        <pc:spChg chg="del">
          <ac:chgData name="Michelle Pelser" userId="6a977191-35cb-430a-b678-141e7fb84214" providerId="ADAL" clId="{702659E7-450F-4CC0-8EEA-C836E1BA40FC}" dt="2024-11-13T23:43:04.134" v="328" actId="478"/>
          <ac:spMkLst>
            <pc:docMk/>
            <pc:sldMk cId="0" sldId="1407"/>
            <ac:spMk id="8" creationId="{06F833C5-1043-443D-C831-C0B8F09C83CE}"/>
          </ac:spMkLst>
        </pc:spChg>
        <pc:spChg chg="mod">
          <ac:chgData name="Michelle Pelser" userId="6a977191-35cb-430a-b678-141e7fb84214" providerId="ADAL" clId="{702659E7-450F-4CC0-8EEA-C836E1BA40FC}" dt="2024-11-14T00:10:06.882" v="583" actId="2711"/>
          <ac:spMkLst>
            <pc:docMk/>
            <pc:sldMk cId="0" sldId="1407"/>
            <ac:spMk id="22532" creationId="{148A6CE5-F921-414B-ABAA-04F3DD0E601F}"/>
          </ac:spMkLst>
        </pc:spChg>
        <pc:spChg chg="mod">
          <ac:chgData name="Michelle Pelser" userId="6a977191-35cb-430a-b678-141e7fb84214" providerId="ADAL" clId="{702659E7-450F-4CC0-8EEA-C836E1BA40FC}" dt="2024-11-13T23:42:31.754" v="326" actId="113"/>
          <ac:spMkLst>
            <pc:docMk/>
            <pc:sldMk cId="0" sldId="1407"/>
            <ac:spMk id="93187" creationId="{66BB9210-31B8-45A6-967E-C04B6746B877}"/>
          </ac:spMkLst>
        </pc:spChg>
      </pc:sldChg>
      <pc:sldChg chg="addSp modSp mod modNotesTx">
        <pc:chgData name="Michelle Pelser" userId="6a977191-35cb-430a-b678-141e7fb84214" providerId="ADAL" clId="{702659E7-450F-4CC0-8EEA-C836E1BA40FC}" dt="2024-11-14T19:42:00.843" v="724" actId="6549"/>
        <pc:sldMkLst>
          <pc:docMk/>
          <pc:sldMk cId="0" sldId="1413"/>
        </pc:sldMkLst>
        <pc:spChg chg="add mod">
          <ac:chgData name="Michelle Pelser" userId="6a977191-35cb-430a-b678-141e7fb84214" providerId="ADAL" clId="{702659E7-450F-4CC0-8EEA-C836E1BA40FC}" dt="2024-11-14T19:41:24.272" v="721" actId="20577"/>
          <ac:spMkLst>
            <pc:docMk/>
            <pc:sldMk cId="0" sldId="1413"/>
            <ac:spMk id="2" creationId="{C0789B3E-1C4F-190C-7C44-E172DE6A96E9}"/>
          </ac:spMkLst>
        </pc:spChg>
      </pc:sldChg>
      <pc:sldChg chg="addSp delSp modSp mod modNotesTx">
        <pc:chgData name="Michelle Pelser" userId="6a977191-35cb-430a-b678-141e7fb84214" providerId="ADAL" clId="{702659E7-450F-4CC0-8EEA-C836E1BA40FC}" dt="2024-11-14T19:43:52.929" v="734" actId="20577"/>
        <pc:sldMkLst>
          <pc:docMk/>
          <pc:sldMk cId="1283197187" sldId="1425"/>
        </pc:sldMkLst>
        <pc:spChg chg="del">
          <ac:chgData name="Michelle Pelser" userId="6a977191-35cb-430a-b678-141e7fb84214" providerId="ADAL" clId="{702659E7-450F-4CC0-8EEA-C836E1BA40FC}" dt="2024-11-13T23:33:32.099" v="271" actId="478"/>
          <ac:spMkLst>
            <pc:docMk/>
            <pc:sldMk cId="1283197187" sldId="1425"/>
            <ac:spMk id="2" creationId="{4999199B-92E8-6A08-10BF-E1EC04B81AFC}"/>
          </ac:spMkLst>
        </pc:spChg>
        <pc:spChg chg="mod">
          <ac:chgData name="Michelle Pelser" userId="6a977191-35cb-430a-b678-141e7fb84214" providerId="ADAL" clId="{702659E7-450F-4CC0-8EEA-C836E1BA40FC}" dt="2024-11-13T23:34:34.030" v="281" actId="207"/>
          <ac:spMkLst>
            <pc:docMk/>
            <pc:sldMk cId="1283197187" sldId="1425"/>
            <ac:spMk id="6" creationId="{FB399C48-E921-4BC4-89A1-E72F78CD8533}"/>
          </ac:spMkLst>
        </pc:spChg>
        <pc:spChg chg="add mod">
          <ac:chgData name="Michelle Pelser" userId="6a977191-35cb-430a-b678-141e7fb84214" providerId="ADAL" clId="{702659E7-450F-4CC0-8EEA-C836E1BA40FC}" dt="2024-11-14T19:39:47.931" v="714" actId="1076"/>
          <ac:spMkLst>
            <pc:docMk/>
            <pc:sldMk cId="1283197187" sldId="1425"/>
            <ac:spMk id="7" creationId="{B70677FB-642F-7EE6-17B1-47C8127101AB}"/>
          </ac:spMkLst>
        </pc:spChg>
        <pc:spChg chg="add mod ord">
          <ac:chgData name="Michelle Pelser" userId="6a977191-35cb-430a-b678-141e7fb84214" providerId="ADAL" clId="{702659E7-450F-4CC0-8EEA-C836E1BA40FC}" dt="2024-11-14T00:17:35.418" v="635" actId="167"/>
          <ac:spMkLst>
            <pc:docMk/>
            <pc:sldMk cId="1283197187" sldId="1425"/>
            <ac:spMk id="8" creationId="{24982E3E-6DDA-D887-7FDB-4DFFE4A937EB}"/>
          </ac:spMkLst>
        </pc:spChg>
        <pc:spChg chg="mod">
          <ac:chgData name="Michelle Pelser" userId="6a977191-35cb-430a-b678-141e7fb84214" providerId="ADAL" clId="{702659E7-450F-4CC0-8EEA-C836E1BA40FC}" dt="2024-11-13T23:34:24.936" v="280" actId="1076"/>
          <ac:spMkLst>
            <pc:docMk/>
            <pc:sldMk cId="1283197187" sldId="1425"/>
            <ac:spMk id="10" creationId="{96B1E6E6-D011-44ED-9324-186992EF9B3F}"/>
          </ac:spMkLst>
        </pc:spChg>
        <pc:grpChg chg="mod">
          <ac:chgData name="Michelle Pelser" userId="6a977191-35cb-430a-b678-141e7fb84214" providerId="ADAL" clId="{702659E7-450F-4CC0-8EEA-C836E1BA40FC}" dt="2024-11-14T00:16:48.614" v="626" actId="1076"/>
          <ac:grpSpMkLst>
            <pc:docMk/>
            <pc:sldMk cId="1283197187" sldId="1425"/>
            <ac:grpSpMk id="4" creationId="{00000000-0000-0000-0000-000000000000}"/>
          </ac:grpSpMkLst>
        </pc:grpChg>
        <pc:picChg chg="mod">
          <ac:chgData name="Michelle Pelser" userId="6a977191-35cb-430a-b678-141e7fb84214" providerId="ADAL" clId="{702659E7-450F-4CC0-8EEA-C836E1BA40FC}" dt="2024-11-14T00:16:48.614" v="626" actId="1076"/>
          <ac:picMkLst>
            <pc:docMk/>
            <pc:sldMk cId="1283197187" sldId="1425"/>
            <ac:picMk id="3" creationId="{00000000-0000-0000-0000-000000000000}"/>
          </ac:picMkLst>
        </pc:picChg>
        <pc:picChg chg="mod">
          <ac:chgData name="Michelle Pelser" userId="6a977191-35cb-430a-b678-141e7fb84214" providerId="ADAL" clId="{702659E7-450F-4CC0-8EEA-C836E1BA40FC}" dt="2024-11-14T00:16:48.614" v="626" actId="1076"/>
          <ac:picMkLst>
            <pc:docMk/>
            <pc:sldMk cId="1283197187" sldId="1425"/>
            <ac:picMk id="1026" creationId="{00000000-0000-0000-0000-000000000000}"/>
          </ac:picMkLst>
        </pc:picChg>
      </pc:sldChg>
      <pc:sldChg chg="addSp modSp mod modNotesTx">
        <pc:chgData name="Michelle Pelser" userId="6a977191-35cb-430a-b678-141e7fb84214" providerId="ADAL" clId="{702659E7-450F-4CC0-8EEA-C836E1BA40FC}" dt="2024-11-14T19:52:40.482" v="752" actId="2711"/>
        <pc:sldMkLst>
          <pc:docMk/>
          <pc:sldMk cId="1340190202" sldId="1438"/>
        </pc:sldMkLst>
        <pc:spChg chg="add mod">
          <ac:chgData name="Michelle Pelser" userId="6a977191-35cb-430a-b678-141e7fb84214" providerId="ADAL" clId="{702659E7-450F-4CC0-8EEA-C836E1BA40FC}" dt="2024-11-14T19:52:40.482" v="752" actId="2711"/>
          <ac:spMkLst>
            <pc:docMk/>
            <pc:sldMk cId="1340190202" sldId="1438"/>
            <ac:spMk id="3" creationId="{1672DA72-94F4-68DD-62C4-1ACD391724FD}"/>
          </ac:spMkLst>
        </pc:spChg>
        <pc:spChg chg="mod">
          <ac:chgData name="Michelle Pelser" userId="6a977191-35cb-430a-b678-141e7fb84214" providerId="ADAL" clId="{702659E7-450F-4CC0-8EEA-C836E1BA40FC}" dt="2024-11-14T19:52:28.778" v="750" actId="2711"/>
          <ac:spMkLst>
            <pc:docMk/>
            <pc:sldMk cId="1340190202" sldId="1438"/>
            <ac:spMk id="6" creationId="{2EB1595A-DDDC-1675-68AE-1E77C794B794}"/>
          </ac:spMkLst>
        </pc:spChg>
        <pc:spChg chg="mod">
          <ac:chgData name="Michelle Pelser" userId="6a977191-35cb-430a-b678-141e7fb84214" providerId="ADAL" clId="{702659E7-450F-4CC0-8EEA-C836E1BA40FC}" dt="2024-11-13T22:56:12.942" v="67" actId="207"/>
          <ac:spMkLst>
            <pc:docMk/>
            <pc:sldMk cId="1340190202" sldId="1438"/>
            <ac:spMk id="8" creationId="{E7EB0E4C-CC5E-4489-8110-F0FA63616129}"/>
          </ac:spMkLst>
        </pc:spChg>
        <pc:spChg chg="mod">
          <ac:chgData name="Michelle Pelser" userId="6a977191-35cb-430a-b678-141e7fb84214" providerId="ADAL" clId="{702659E7-450F-4CC0-8EEA-C836E1BA40FC}" dt="2024-11-14T19:52:36.149" v="751" actId="2711"/>
          <ac:spMkLst>
            <pc:docMk/>
            <pc:sldMk cId="1340190202" sldId="1438"/>
            <ac:spMk id="9" creationId="{090E6FF5-5E5B-4DFB-AABA-41DC23ADFECB}"/>
          </ac:spMkLst>
        </pc:spChg>
        <pc:spChg chg="mod">
          <ac:chgData name="Michelle Pelser" userId="6a977191-35cb-430a-b678-141e7fb84214" providerId="ADAL" clId="{702659E7-450F-4CC0-8EEA-C836E1BA40FC}" dt="2024-11-14T19:52:28.778" v="750" actId="2711"/>
          <ac:spMkLst>
            <pc:docMk/>
            <pc:sldMk cId="1340190202" sldId="1438"/>
            <ac:spMk id="22532" creationId="{00000000-0000-0000-0000-000000000000}"/>
          </ac:spMkLst>
        </pc:spChg>
        <pc:spChg chg="mod">
          <ac:chgData name="Michelle Pelser" userId="6a977191-35cb-430a-b678-141e7fb84214" providerId="ADAL" clId="{702659E7-450F-4CC0-8EEA-C836E1BA40FC}" dt="2024-11-13T22:56:40.279" v="77" actId="20577"/>
          <ac:spMkLst>
            <pc:docMk/>
            <pc:sldMk cId="1340190202" sldId="1438"/>
            <ac:spMk id="93187" creationId="{00000000-0000-0000-0000-000000000000}"/>
          </ac:spMkLst>
        </pc:spChg>
      </pc:sldChg>
      <pc:sldChg chg="modSp del mod">
        <pc:chgData name="Michelle Pelser" userId="6a977191-35cb-430a-b678-141e7fb84214" providerId="ADAL" clId="{702659E7-450F-4CC0-8EEA-C836E1BA40FC}" dt="2024-11-14T19:27:21.381" v="687" actId="47"/>
        <pc:sldMkLst>
          <pc:docMk/>
          <pc:sldMk cId="3965406854" sldId="1452"/>
        </pc:sldMkLst>
        <pc:spChg chg="mod">
          <ac:chgData name="Michelle Pelser" userId="6a977191-35cb-430a-b678-141e7fb84214" providerId="ADAL" clId="{702659E7-450F-4CC0-8EEA-C836E1BA40FC}" dt="2024-11-14T19:25:09.793" v="677" actId="20577"/>
          <ac:spMkLst>
            <pc:docMk/>
            <pc:sldMk cId="3965406854" sldId="1452"/>
            <ac:spMk id="38916" creationId="{00000000-0000-0000-0000-000000000000}"/>
          </ac:spMkLst>
        </pc:spChg>
        <pc:spChg chg="mod">
          <ac:chgData name="Michelle Pelser" userId="6a977191-35cb-430a-b678-141e7fb84214" providerId="ADAL" clId="{702659E7-450F-4CC0-8EEA-C836E1BA40FC}" dt="2024-11-13T22:57:30.966" v="81" actId="207"/>
          <ac:spMkLst>
            <pc:docMk/>
            <pc:sldMk cId="3965406854" sldId="1452"/>
            <ac:spMk id="93187" creationId="{00000000-0000-0000-0000-000000000000}"/>
          </ac:spMkLst>
        </pc:spChg>
      </pc:sldChg>
      <pc:sldChg chg="addSp modSp mod modNotesTx">
        <pc:chgData name="Michelle Pelser" userId="6a977191-35cb-430a-b678-141e7fb84214" providerId="ADAL" clId="{702659E7-450F-4CC0-8EEA-C836E1BA40FC}" dt="2024-11-14T19:47:49.440" v="741" actId="6549"/>
        <pc:sldMkLst>
          <pc:docMk/>
          <pc:sldMk cId="2322916127" sldId="1453"/>
        </pc:sldMkLst>
        <pc:spChg chg="add mod ord">
          <ac:chgData name="Michelle Pelser" userId="6a977191-35cb-430a-b678-141e7fb84214" providerId="ADAL" clId="{702659E7-450F-4CC0-8EEA-C836E1BA40FC}" dt="2024-11-14T19:26:38.665" v="686" actId="14100"/>
          <ac:spMkLst>
            <pc:docMk/>
            <pc:sldMk cId="2322916127" sldId="1453"/>
            <ac:spMk id="3" creationId="{AF2DA521-2D83-0D21-4CC0-67F143031B6B}"/>
          </ac:spMkLst>
        </pc:spChg>
        <pc:spChg chg="mod">
          <ac:chgData name="Michelle Pelser" userId="6a977191-35cb-430a-b678-141e7fb84214" providerId="ADAL" clId="{702659E7-450F-4CC0-8EEA-C836E1BA40FC}" dt="2024-11-14T19:26:28.260" v="685" actId="12"/>
          <ac:spMkLst>
            <pc:docMk/>
            <pc:sldMk cId="2322916127" sldId="1453"/>
            <ac:spMk id="38916" creationId="{00000000-0000-0000-0000-000000000000}"/>
          </ac:spMkLst>
        </pc:spChg>
        <pc:spChg chg="mod">
          <ac:chgData name="Michelle Pelser" userId="6a977191-35cb-430a-b678-141e7fb84214" providerId="ADAL" clId="{702659E7-450F-4CC0-8EEA-C836E1BA40FC}" dt="2024-11-13T22:57:35.411" v="82" actId="207"/>
          <ac:spMkLst>
            <pc:docMk/>
            <pc:sldMk cId="2322916127" sldId="1453"/>
            <ac:spMk id="93187" creationId="{00000000-0000-0000-0000-000000000000}"/>
          </ac:spMkLst>
        </pc:spChg>
        <pc:graphicFrameChg chg="mod">
          <ac:chgData name="Michelle Pelser" userId="6a977191-35cb-430a-b678-141e7fb84214" providerId="ADAL" clId="{702659E7-450F-4CC0-8EEA-C836E1BA40FC}" dt="2024-11-13T22:59:59.162" v="99" actId="1076"/>
          <ac:graphicFrameMkLst>
            <pc:docMk/>
            <pc:sldMk cId="2322916127" sldId="1453"/>
            <ac:graphicFrameMk id="4" creationId="{40B17FCD-F857-B9F1-552D-681740C61CFD}"/>
          </ac:graphicFrameMkLst>
        </pc:graphicFrameChg>
      </pc:sldChg>
      <pc:sldChg chg="addSp delSp modSp mod modNotesTx">
        <pc:chgData name="Michelle Pelser" userId="6a977191-35cb-430a-b678-141e7fb84214" providerId="ADAL" clId="{702659E7-450F-4CC0-8EEA-C836E1BA40FC}" dt="2024-11-14T19:47:32.942" v="740" actId="6549"/>
        <pc:sldMkLst>
          <pc:docMk/>
          <pc:sldMk cId="2607853022" sldId="1467"/>
        </pc:sldMkLst>
        <pc:spChg chg="mod">
          <ac:chgData name="Michelle Pelser" userId="6a977191-35cb-430a-b678-141e7fb84214" providerId="ADAL" clId="{702659E7-450F-4CC0-8EEA-C836E1BA40FC}" dt="2024-11-13T23:13:17.843" v="160" actId="207"/>
          <ac:spMkLst>
            <pc:docMk/>
            <pc:sldMk cId="2607853022" sldId="1467"/>
            <ac:spMk id="4" creationId="{CA6AE43D-259B-4C83-9413-95A8C3C2073C}"/>
          </ac:spMkLst>
        </pc:spChg>
        <pc:spChg chg="add mod">
          <ac:chgData name="Michelle Pelser" userId="6a977191-35cb-430a-b678-141e7fb84214" providerId="ADAL" clId="{702659E7-450F-4CC0-8EEA-C836E1BA40FC}" dt="2024-11-13T23:07:18.700" v="145" actId="1076"/>
          <ac:spMkLst>
            <pc:docMk/>
            <pc:sldMk cId="2607853022" sldId="1467"/>
            <ac:spMk id="7" creationId="{D4288221-046B-6BC7-F6B5-C48BE0325A27}"/>
          </ac:spMkLst>
        </pc:spChg>
        <pc:spChg chg="mod">
          <ac:chgData name="Michelle Pelser" userId="6a977191-35cb-430a-b678-141e7fb84214" providerId="ADAL" clId="{702659E7-450F-4CC0-8EEA-C836E1BA40FC}" dt="2024-11-13T23:09:26.742" v="154" actId="2711"/>
          <ac:spMkLst>
            <pc:docMk/>
            <pc:sldMk cId="2607853022" sldId="1467"/>
            <ac:spMk id="8" creationId="{E86E0DD7-A76A-8973-9994-4FFACFC18E9B}"/>
          </ac:spMkLst>
        </pc:spChg>
        <pc:spChg chg="mod">
          <ac:chgData name="Michelle Pelser" userId="6a977191-35cb-430a-b678-141e7fb84214" providerId="ADAL" clId="{702659E7-450F-4CC0-8EEA-C836E1BA40FC}" dt="2024-11-14T19:28:13.910" v="692" actId="1076"/>
          <ac:spMkLst>
            <pc:docMk/>
            <pc:sldMk cId="2607853022" sldId="1467"/>
            <ac:spMk id="9" creationId="{5F13392C-06D3-059D-F783-86BFB8B9FBD1}"/>
          </ac:spMkLst>
        </pc:spChg>
        <pc:spChg chg="mod">
          <ac:chgData name="Michelle Pelser" userId="6a977191-35cb-430a-b678-141e7fb84214" providerId="ADAL" clId="{702659E7-450F-4CC0-8EEA-C836E1BA40FC}" dt="2024-11-13T23:09:26.742" v="154" actId="2711"/>
          <ac:spMkLst>
            <pc:docMk/>
            <pc:sldMk cId="2607853022" sldId="1467"/>
            <ac:spMk id="10" creationId="{2909E3E9-5D1C-4DEF-6343-3E984D8078B3}"/>
          </ac:spMkLst>
        </pc:spChg>
        <pc:spChg chg="add mod ord">
          <ac:chgData name="Michelle Pelser" userId="6a977191-35cb-430a-b678-141e7fb84214" providerId="ADAL" clId="{702659E7-450F-4CC0-8EEA-C836E1BA40FC}" dt="2024-11-14T19:28:18.247" v="694" actId="14100"/>
          <ac:spMkLst>
            <pc:docMk/>
            <pc:sldMk cId="2607853022" sldId="1467"/>
            <ac:spMk id="11" creationId="{1093FF9F-1638-3EC6-1C57-589670DB5E5F}"/>
          </ac:spMkLst>
        </pc:spChg>
        <pc:spChg chg="mod">
          <ac:chgData name="Michelle Pelser" userId="6a977191-35cb-430a-b678-141e7fb84214" providerId="ADAL" clId="{702659E7-450F-4CC0-8EEA-C836E1BA40FC}" dt="2024-11-13T23:09:42.435" v="156" actId="207"/>
          <ac:spMkLst>
            <pc:docMk/>
            <pc:sldMk cId="2607853022" sldId="1467"/>
            <ac:spMk id="18" creationId="{198098C5-EE09-DFB9-5964-854CE59CBA70}"/>
          </ac:spMkLst>
        </pc:spChg>
        <pc:spChg chg="mod">
          <ac:chgData name="Michelle Pelser" userId="6a977191-35cb-430a-b678-141e7fb84214" providerId="ADAL" clId="{702659E7-450F-4CC0-8EEA-C836E1BA40FC}" dt="2024-11-13T23:09:45.417" v="157" actId="207"/>
          <ac:spMkLst>
            <pc:docMk/>
            <pc:sldMk cId="2607853022" sldId="1467"/>
            <ac:spMk id="19" creationId="{F3646F88-C64C-D3DC-3307-AF1B9FE6472A}"/>
          </ac:spMkLst>
        </pc:spChg>
        <pc:spChg chg="del mod">
          <ac:chgData name="Michelle Pelser" userId="6a977191-35cb-430a-b678-141e7fb84214" providerId="ADAL" clId="{702659E7-450F-4CC0-8EEA-C836E1BA40FC}" dt="2024-11-13T23:09:35.106" v="155" actId="478"/>
          <ac:spMkLst>
            <pc:docMk/>
            <pc:sldMk cId="2607853022" sldId="1467"/>
            <ac:spMk id="55301" creationId="{00000000-0000-0000-0000-000000000000}"/>
          </ac:spMkLst>
        </pc:spChg>
        <pc:picChg chg="mod">
          <ac:chgData name="Michelle Pelser" userId="6a977191-35cb-430a-b678-141e7fb84214" providerId="ADAL" clId="{702659E7-450F-4CC0-8EEA-C836E1BA40FC}" dt="2024-11-13T23:07:26.626" v="148" actId="1076"/>
          <ac:picMkLst>
            <pc:docMk/>
            <pc:sldMk cId="2607853022" sldId="1467"/>
            <ac:picMk id="2" creationId="{43DFD8B7-6060-4E67-8400-4582B9CA0C3E}"/>
          </ac:picMkLst>
        </pc:picChg>
        <pc:picChg chg="mod">
          <ac:chgData name="Michelle Pelser" userId="6a977191-35cb-430a-b678-141e7fb84214" providerId="ADAL" clId="{702659E7-450F-4CC0-8EEA-C836E1BA40FC}" dt="2024-11-13T23:09:05.160" v="153" actId="1076"/>
          <ac:picMkLst>
            <pc:docMk/>
            <pc:sldMk cId="2607853022" sldId="1467"/>
            <ac:picMk id="3" creationId="{26D5D220-F06E-4A3E-AD90-40B4381E4DC0}"/>
          </ac:picMkLst>
        </pc:picChg>
        <pc:picChg chg="mod">
          <ac:chgData name="Michelle Pelser" userId="6a977191-35cb-430a-b678-141e7fb84214" providerId="ADAL" clId="{702659E7-450F-4CC0-8EEA-C836E1BA40FC}" dt="2024-11-14T19:28:29.849" v="695" actId="1076"/>
          <ac:picMkLst>
            <pc:docMk/>
            <pc:sldMk cId="2607853022" sldId="1467"/>
            <ac:picMk id="16" creationId="{C93FC2D0-C5A1-B698-4559-91179B179358}"/>
          </ac:picMkLst>
        </pc:picChg>
      </pc:sldChg>
      <pc:sldChg chg="delSp modSp mod modNotesTx">
        <pc:chgData name="Michelle Pelser" userId="6a977191-35cb-430a-b678-141e7fb84214" providerId="ADAL" clId="{702659E7-450F-4CC0-8EEA-C836E1BA40FC}" dt="2024-11-14T19:44:49.947" v="736" actId="6549"/>
        <pc:sldMkLst>
          <pc:docMk/>
          <pc:sldMk cId="3554557960" sldId="1484"/>
        </pc:sldMkLst>
        <pc:spChg chg="mod">
          <ac:chgData name="Michelle Pelser" userId="6a977191-35cb-430a-b678-141e7fb84214" providerId="ADAL" clId="{702659E7-450F-4CC0-8EEA-C836E1BA40FC}" dt="2024-11-13T23:18:16.917" v="229" actId="207"/>
          <ac:spMkLst>
            <pc:docMk/>
            <pc:sldMk cId="3554557960" sldId="1484"/>
            <ac:spMk id="4" creationId="{9A7CDBE5-3769-498B-BF8B-331769B441EB}"/>
          </ac:spMkLst>
        </pc:spChg>
        <pc:spChg chg="del">
          <ac:chgData name="Michelle Pelser" userId="6a977191-35cb-430a-b678-141e7fb84214" providerId="ADAL" clId="{702659E7-450F-4CC0-8EEA-C836E1BA40FC}" dt="2024-11-13T23:18:08.403" v="225" actId="478"/>
          <ac:spMkLst>
            <pc:docMk/>
            <pc:sldMk cId="3554557960" sldId="1484"/>
            <ac:spMk id="41" creationId="{5F3E7C41-5FFF-6191-CEB6-FD6804987B03}"/>
          </ac:spMkLst>
        </pc:spChg>
        <pc:spChg chg="mod">
          <ac:chgData name="Michelle Pelser" userId="6a977191-35cb-430a-b678-141e7fb84214" providerId="ADAL" clId="{702659E7-450F-4CC0-8EEA-C836E1BA40FC}" dt="2024-11-13T23:19:06.674" v="239" actId="207"/>
          <ac:spMkLst>
            <pc:docMk/>
            <pc:sldMk cId="3554557960" sldId="1484"/>
            <ac:spMk id="54" creationId="{562D20A7-782E-4C63-AE90-51A3188625AF}"/>
          </ac:spMkLst>
        </pc:spChg>
        <pc:spChg chg="mod">
          <ac:chgData name="Michelle Pelser" userId="6a977191-35cb-430a-b678-141e7fb84214" providerId="ADAL" clId="{702659E7-450F-4CC0-8EEA-C836E1BA40FC}" dt="2024-11-13T23:18:52.336" v="234" actId="207"/>
          <ac:spMkLst>
            <pc:docMk/>
            <pc:sldMk cId="3554557960" sldId="1484"/>
            <ac:spMk id="55" creationId="{8792EE85-D724-4B76-94C8-1DB771E10768}"/>
          </ac:spMkLst>
        </pc:spChg>
        <pc:grpChg chg="mod">
          <ac:chgData name="Michelle Pelser" userId="6a977191-35cb-430a-b678-141e7fb84214" providerId="ADAL" clId="{702659E7-450F-4CC0-8EEA-C836E1BA40FC}" dt="2024-11-13T23:19:04.463" v="238" actId="1076"/>
          <ac:grpSpMkLst>
            <pc:docMk/>
            <pc:sldMk cId="3554557960" sldId="1484"/>
            <ac:grpSpMk id="48" creationId="{0193D039-8E26-4B39-8FDC-98C92CD0205C}"/>
          </ac:grpSpMkLst>
        </pc:grpChg>
        <pc:grpChg chg="mod">
          <ac:chgData name="Michelle Pelser" userId="6a977191-35cb-430a-b678-141e7fb84214" providerId="ADAL" clId="{702659E7-450F-4CC0-8EEA-C836E1BA40FC}" dt="2024-11-13T23:18:56.841" v="235" actId="1076"/>
          <ac:grpSpMkLst>
            <pc:docMk/>
            <pc:sldMk cId="3554557960" sldId="1484"/>
            <ac:grpSpMk id="51" creationId="{40F4A065-B3C8-40EC-B6B5-1D9BDFF188DF}"/>
          </ac:grpSpMkLst>
        </pc:grpChg>
        <pc:picChg chg="mod">
          <ac:chgData name="Michelle Pelser" userId="6a977191-35cb-430a-b678-141e7fb84214" providerId="ADAL" clId="{702659E7-450F-4CC0-8EEA-C836E1BA40FC}" dt="2024-11-13T23:18:29.899" v="230" actId="14861"/>
          <ac:picMkLst>
            <pc:docMk/>
            <pc:sldMk cId="3554557960" sldId="1484"/>
            <ac:picMk id="6" creationId="{4DBB8104-7EEF-4B71-9F68-95BA96C944EC}"/>
          </ac:picMkLst>
        </pc:picChg>
      </pc:sldChg>
      <pc:sldChg chg="delSp mod modNotesTx">
        <pc:chgData name="Michelle Pelser" userId="6a977191-35cb-430a-b678-141e7fb84214" providerId="ADAL" clId="{702659E7-450F-4CC0-8EEA-C836E1BA40FC}" dt="2024-11-14T19:42:28.900" v="728" actId="6549"/>
        <pc:sldMkLst>
          <pc:docMk/>
          <pc:sldMk cId="2879983944" sldId="1512"/>
        </pc:sldMkLst>
        <pc:spChg chg="del">
          <ac:chgData name="Michelle Pelser" userId="6a977191-35cb-430a-b678-141e7fb84214" providerId="ADAL" clId="{702659E7-450F-4CC0-8EEA-C836E1BA40FC}" dt="2024-11-13T23:42:58.942" v="327" actId="478"/>
          <ac:spMkLst>
            <pc:docMk/>
            <pc:sldMk cId="2879983944" sldId="1512"/>
            <ac:spMk id="8" creationId="{A87C0A60-939F-9DCA-1811-CE7A0D1545B7}"/>
          </ac:spMkLst>
        </pc:spChg>
      </pc:sldChg>
      <pc:sldChg chg="addSp delSp modSp mod modNotesTx">
        <pc:chgData name="Michelle Pelser" userId="6a977191-35cb-430a-b678-141e7fb84214" providerId="ADAL" clId="{702659E7-450F-4CC0-8EEA-C836E1BA40FC}" dt="2024-11-14T19:46:47.790" v="737" actId="6549"/>
        <pc:sldMkLst>
          <pc:docMk/>
          <pc:sldMk cId="604662321" sldId="1514"/>
        </pc:sldMkLst>
        <pc:spChg chg="del">
          <ac:chgData name="Michelle Pelser" userId="6a977191-35cb-430a-b678-141e7fb84214" providerId="ADAL" clId="{702659E7-450F-4CC0-8EEA-C836E1BA40FC}" dt="2024-11-13T23:17:49.234" v="223" actId="478"/>
          <ac:spMkLst>
            <pc:docMk/>
            <pc:sldMk cId="604662321" sldId="1514"/>
            <ac:spMk id="2" creationId="{FBDA9BF7-D497-4867-B5AB-E904A4A0DE52}"/>
          </ac:spMkLst>
        </pc:spChg>
        <pc:spChg chg="add mod">
          <ac:chgData name="Michelle Pelser" userId="6a977191-35cb-430a-b678-141e7fb84214" providerId="ADAL" clId="{702659E7-450F-4CC0-8EEA-C836E1BA40FC}" dt="2024-11-14T19:30:01.803" v="704" actId="20577"/>
          <ac:spMkLst>
            <pc:docMk/>
            <pc:sldMk cId="604662321" sldId="1514"/>
            <ac:spMk id="3" creationId="{0D3DE1B6-CD7A-6029-8030-19490A24008E}"/>
          </ac:spMkLst>
        </pc:spChg>
        <pc:spChg chg="mod">
          <ac:chgData name="Michelle Pelser" userId="6a977191-35cb-430a-b678-141e7fb84214" providerId="ADAL" clId="{702659E7-450F-4CC0-8EEA-C836E1BA40FC}" dt="2024-11-13T23:17:44.025" v="221" actId="1076"/>
          <ac:spMkLst>
            <pc:docMk/>
            <pc:sldMk cId="604662321" sldId="1514"/>
            <ac:spMk id="4"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5" creationId="{7C3C5A30-6D91-4B12-9079-284CA5980B0B}"/>
          </ac:spMkLst>
        </pc:spChg>
        <pc:spChg chg="mod">
          <ac:chgData name="Michelle Pelser" userId="6a977191-35cb-430a-b678-141e7fb84214" providerId="ADAL" clId="{702659E7-450F-4CC0-8EEA-C836E1BA40FC}" dt="2024-11-13T23:17:44.025" v="221" actId="1076"/>
          <ac:spMkLst>
            <pc:docMk/>
            <pc:sldMk cId="604662321" sldId="1514"/>
            <ac:spMk id="6"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8"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10"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12"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14"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16"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19"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0"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1"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2"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3"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4"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5"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6"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7"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8"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9"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30"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31"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32"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33"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34"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41"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42" creationId="{00000000-0000-0000-0000-000000000000}"/>
          </ac:spMkLst>
        </pc:spChg>
        <pc:spChg chg="mod">
          <ac:chgData name="Michelle Pelser" userId="6a977191-35cb-430a-b678-141e7fb84214" providerId="ADAL" clId="{702659E7-450F-4CC0-8EEA-C836E1BA40FC}" dt="2024-11-13T23:17:46.355" v="222" actId="1076"/>
          <ac:spMkLst>
            <pc:docMk/>
            <pc:sldMk cId="604662321" sldId="1514"/>
            <ac:spMk id="43"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44"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45"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46"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47"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48"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49"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50" creationId="{E61AA7AF-2B8C-4011-AC0A-67BE30DC0B73}"/>
          </ac:spMkLst>
        </pc:spChg>
        <pc:spChg chg="mod">
          <ac:chgData name="Michelle Pelser" userId="6a977191-35cb-430a-b678-141e7fb84214" providerId="ADAL" clId="{702659E7-450F-4CC0-8EEA-C836E1BA40FC}" dt="2024-11-13T23:17:44.025" v="221" actId="1076"/>
          <ac:spMkLst>
            <pc:docMk/>
            <pc:sldMk cId="604662321" sldId="1514"/>
            <ac:spMk id="51" creationId="{E32BB015-0B81-4007-8830-661115794C56}"/>
          </ac:spMkLst>
        </pc:spChg>
        <pc:spChg chg="mod">
          <ac:chgData name="Michelle Pelser" userId="6a977191-35cb-430a-b678-141e7fb84214" providerId="ADAL" clId="{702659E7-450F-4CC0-8EEA-C836E1BA40FC}" dt="2024-11-13T23:17:44.025" v="221" actId="1076"/>
          <ac:spMkLst>
            <pc:docMk/>
            <pc:sldMk cId="604662321" sldId="1514"/>
            <ac:spMk id="52" creationId="{C693DC9A-5361-4745-98C7-A370C4F451B0}"/>
          </ac:spMkLst>
        </pc:spChg>
        <pc:spChg chg="mod">
          <ac:chgData name="Michelle Pelser" userId="6a977191-35cb-430a-b678-141e7fb84214" providerId="ADAL" clId="{702659E7-450F-4CC0-8EEA-C836E1BA40FC}" dt="2024-11-13T23:17:44.025" v="221" actId="1076"/>
          <ac:spMkLst>
            <pc:docMk/>
            <pc:sldMk cId="604662321" sldId="1514"/>
            <ac:spMk id="53" creationId="{52D0E9D4-8DF5-42CC-BDBF-49CB34BAA27B}"/>
          </ac:spMkLst>
        </pc:spChg>
        <pc:spChg chg="mod">
          <ac:chgData name="Michelle Pelser" userId="6a977191-35cb-430a-b678-141e7fb84214" providerId="ADAL" clId="{702659E7-450F-4CC0-8EEA-C836E1BA40FC}" dt="2024-11-13T23:17:44.025" v="221" actId="1076"/>
          <ac:spMkLst>
            <pc:docMk/>
            <pc:sldMk cId="604662321" sldId="1514"/>
            <ac:spMk id="54" creationId="{F62AA904-7250-4CB7-8DB4-9F05BAF0C94E}"/>
          </ac:spMkLst>
        </pc:spChg>
        <pc:spChg chg="mod">
          <ac:chgData name="Michelle Pelser" userId="6a977191-35cb-430a-b678-141e7fb84214" providerId="ADAL" clId="{702659E7-450F-4CC0-8EEA-C836E1BA40FC}" dt="2024-11-13T23:17:44.025" v="221" actId="1076"/>
          <ac:spMkLst>
            <pc:docMk/>
            <pc:sldMk cId="604662321" sldId="1514"/>
            <ac:spMk id="55" creationId="{C8CCC605-74B1-4722-984A-0374CF8EB678}"/>
          </ac:spMkLst>
        </pc:spChg>
        <pc:spChg chg="mod">
          <ac:chgData name="Michelle Pelser" userId="6a977191-35cb-430a-b678-141e7fb84214" providerId="ADAL" clId="{702659E7-450F-4CC0-8EEA-C836E1BA40FC}" dt="2024-11-13T23:17:44.025" v="221" actId="1076"/>
          <ac:spMkLst>
            <pc:docMk/>
            <pc:sldMk cId="604662321" sldId="1514"/>
            <ac:spMk id="56" creationId="{901BD2A1-99F8-4297-9F48-76B494BE9A96}"/>
          </ac:spMkLst>
        </pc:spChg>
        <pc:spChg chg="mod">
          <ac:chgData name="Michelle Pelser" userId="6a977191-35cb-430a-b678-141e7fb84214" providerId="ADAL" clId="{702659E7-450F-4CC0-8EEA-C836E1BA40FC}" dt="2024-11-13T23:17:44.025" v="221" actId="1076"/>
          <ac:spMkLst>
            <pc:docMk/>
            <pc:sldMk cId="604662321" sldId="1514"/>
            <ac:spMk id="57" creationId="{F2EB7FA1-922E-490A-A1F8-9B20CC1A8D71}"/>
          </ac:spMkLst>
        </pc:spChg>
        <pc:spChg chg="mod">
          <ac:chgData name="Michelle Pelser" userId="6a977191-35cb-430a-b678-141e7fb84214" providerId="ADAL" clId="{702659E7-450F-4CC0-8EEA-C836E1BA40FC}" dt="2024-11-13T23:17:44.025" v="221" actId="1076"/>
          <ac:spMkLst>
            <pc:docMk/>
            <pc:sldMk cId="604662321" sldId="1514"/>
            <ac:spMk id="93184"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93186"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93189"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52933"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52934" creationId="{00000000-0000-0000-0000-000000000000}"/>
          </ac:spMkLst>
        </pc:spChg>
        <pc:spChg chg="mod">
          <ac:chgData name="Michelle Pelser" userId="6a977191-35cb-430a-b678-141e7fb84214" providerId="ADAL" clId="{702659E7-450F-4CC0-8EEA-C836E1BA40FC}" dt="2024-11-13T23:17:44.025" v="221" actId="1076"/>
          <ac:spMkLst>
            <pc:docMk/>
            <pc:sldMk cId="604662321" sldId="1514"/>
            <ac:spMk id="252935" creationId="{00000000-0000-0000-0000-000000000000}"/>
          </ac:spMkLst>
        </pc:spChg>
      </pc:sldChg>
      <pc:sldChg chg="modSp mod modNotesTx">
        <pc:chgData name="Michelle Pelser" userId="6a977191-35cb-430a-b678-141e7fb84214" providerId="ADAL" clId="{702659E7-450F-4CC0-8EEA-C836E1BA40FC}" dt="2024-11-14T19:43:18.785" v="731" actId="6549"/>
        <pc:sldMkLst>
          <pc:docMk/>
          <pc:sldMk cId="3871307314" sldId="1517"/>
        </pc:sldMkLst>
        <pc:spChg chg="mod">
          <ac:chgData name="Michelle Pelser" userId="6a977191-35cb-430a-b678-141e7fb84214" providerId="ADAL" clId="{702659E7-450F-4CC0-8EEA-C836E1BA40FC}" dt="2024-11-13T23:34:55.318" v="283" actId="2711"/>
          <ac:spMkLst>
            <pc:docMk/>
            <pc:sldMk cId="3871307314" sldId="1517"/>
            <ac:spMk id="19" creationId="{09627221-C021-47A5-A562-C05F55CAE203}"/>
          </ac:spMkLst>
        </pc:spChg>
        <pc:spChg chg="mod">
          <ac:chgData name="Michelle Pelser" userId="6a977191-35cb-430a-b678-141e7fb84214" providerId="ADAL" clId="{702659E7-450F-4CC0-8EEA-C836E1BA40FC}" dt="2024-11-13T23:34:43.480" v="282" actId="207"/>
          <ac:spMkLst>
            <pc:docMk/>
            <pc:sldMk cId="3871307314" sldId="1517"/>
            <ac:spMk id="41" creationId="{638E0588-D024-4303-9125-61E6089AC2E2}"/>
          </ac:spMkLst>
        </pc:spChg>
      </pc:sldChg>
      <pc:sldChg chg="addSp modSp mod modNotesTx">
        <pc:chgData name="Michelle Pelser" userId="6a977191-35cb-430a-b678-141e7fb84214" providerId="ADAL" clId="{702659E7-450F-4CC0-8EEA-C836E1BA40FC}" dt="2024-11-14T19:42:59.845" v="730" actId="6549"/>
        <pc:sldMkLst>
          <pc:docMk/>
          <pc:sldMk cId="1716729270" sldId="1518"/>
        </pc:sldMkLst>
        <pc:spChg chg="mod">
          <ac:chgData name="Michelle Pelser" userId="6a977191-35cb-430a-b678-141e7fb84214" providerId="ADAL" clId="{702659E7-450F-4CC0-8EEA-C836E1BA40FC}" dt="2024-11-13T23:40:35.502" v="314" actId="1076"/>
          <ac:spMkLst>
            <pc:docMk/>
            <pc:sldMk cId="1716729270" sldId="1518"/>
            <ac:spMk id="3" creationId="{A130691B-A77B-2907-5BF9-765CD68608D5}"/>
          </ac:spMkLst>
        </pc:spChg>
        <pc:spChg chg="add mod">
          <ac:chgData name="Michelle Pelser" userId="6a977191-35cb-430a-b678-141e7fb84214" providerId="ADAL" clId="{702659E7-450F-4CC0-8EEA-C836E1BA40FC}" dt="2024-11-14T19:40:32.919" v="718" actId="20577"/>
          <ac:spMkLst>
            <pc:docMk/>
            <pc:sldMk cId="1716729270" sldId="1518"/>
            <ac:spMk id="5" creationId="{2E0DA821-930D-318B-6087-428071FAC27A}"/>
          </ac:spMkLst>
        </pc:spChg>
        <pc:spChg chg="mod">
          <ac:chgData name="Michelle Pelser" userId="6a977191-35cb-430a-b678-141e7fb84214" providerId="ADAL" clId="{702659E7-450F-4CC0-8EEA-C836E1BA40FC}" dt="2024-11-13T23:39:45.759" v="306" actId="113"/>
          <ac:spMkLst>
            <pc:docMk/>
            <pc:sldMk cId="1716729270" sldId="1518"/>
            <ac:spMk id="7" creationId="{0E2BFFDF-C3FB-4475-A65F-3FF961BC53D0}"/>
          </ac:spMkLst>
        </pc:spChg>
        <pc:spChg chg="mod">
          <ac:chgData name="Michelle Pelser" userId="6a977191-35cb-430a-b678-141e7fb84214" providerId="ADAL" clId="{702659E7-450F-4CC0-8EEA-C836E1BA40FC}" dt="2024-11-13T23:38:21.511" v="286" actId="207"/>
          <ac:spMkLst>
            <pc:docMk/>
            <pc:sldMk cId="1716729270" sldId="1518"/>
            <ac:spMk id="8" creationId="{D693EA46-B73F-4556-BFC8-964C83D3DBE3}"/>
          </ac:spMkLst>
        </pc:spChg>
        <pc:spChg chg="mod">
          <ac:chgData name="Michelle Pelser" userId="6a977191-35cb-430a-b678-141e7fb84214" providerId="ADAL" clId="{702659E7-450F-4CC0-8EEA-C836E1BA40FC}" dt="2024-11-13T23:39:37.687" v="303" actId="14100"/>
          <ac:spMkLst>
            <pc:docMk/>
            <pc:sldMk cId="1716729270" sldId="1518"/>
            <ac:spMk id="9" creationId="{44DF040D-A53B-4287-B035-A253CB9E301D}"/>
          </ac:spMkLst>
        </pc:spChg>
        <pc:picChg chg="mod">
          <ac:chgData name="Michelle Pelser" userId="6a977191-35cb-430a-b678-141e7fb84214" providerId="ADAL" clId="{702659E7-450F-4CC0-8EEA-C836E1BA40FC}" dt="2024-11-13T23:39:53.738" v="308" actId="1076"/>
          <ac:picMkLst>
            <pc:docMk/>
            <pc:sldMk cId="1716729270" sldId="1518"/>
            <ac:picMk id="6" creationId="{00000000-0000-0000-0000-000000000000}"/>
          </ac:picMkLst>
        </pc:picChg>
        <pc:picChg chg="mod">
          <ac:chgData name="Michelle Pelser" userId="6a977191-35cb-430a-b678-141e7fb84214" providerId="ADAL" clId="{702659E7-450F-4CC0-8EEA-C836E1BA40FC}" dt="2024-11-13T23:39:59.278" v="310" actId="1076"/>
          <ac:picMkLst>
            <pc:docMk/>
            <pc:sldMk cId="1716729270" sldId="1518"/>
            <ac:picMk id="19" creationId="{00000000-0000-0000-0000-000000000000}"/>
          </ac:picMkLst>
        </pc:picChg>
        <pc:picChg chg="mod">
          <ac:chgData name="Michelle Pelser" userId="6a977191-35cb-430a-b678-141e7fb84214" providerId="ADAL" clId="{702659E7-450F-4CC0-8EEA-C836E1BA40FC}" dt="2024-11-13T23:40:01.815" v="311" actId="1076"/>
          <ac:picMkLst>
            <pc:docMk/>
            <pc:sldMk cId="1716729270" sldId="1518"/>
            <ac:picMk id="3074" creationId="{00000000-0000-0000-0000-000000000000}"/>
          </ac:picMkLst>
        </pc:picChg>
        <pc:cxnChg chg="mod">
          <ac:chgData name="Michelle Pelser" userId="6a977191-35cb-430a-b678-141e7fb84214" providerId="ADAL" clId="{702659E7-450F-4CC0-8EEA-C836E1BA40FC}" dt="2024-11-13T23:40:31.751" v="313" actId="14100"/>
          <ac:cxnSpMkLst>
            <pc:docMk/>
            <pc:sldMk cId="1716729270" sldId="1518"/>
            <ac:cxnSpMk id="4" creationId="{DC228DDE-681F-09FD-5BEA-A7E3BC578158}"/>
          </ac:cxnSpMkLst>
        </pc:cxnChg>
      </pc:sldChg>
      <pc:sldChg chg="addSp delSp modSp add mod delAnim modNotesTx">
        <pc:chgData name="Michelle Pelser" userId="6a977191-35cb-430a-b678-141e7fb84214" providerId="ADAL" clId="{702659E7-450F-4CC0-8EEA-C836E1BA40FC}" dt="2024-11-14T19:43:26.500" v="732" actId="6549"/>
        <pc:sldMkLst>
          <pc:docMk/>
          <pc:sldMk cId="3715563625" sldId="1522"/>
        </pc:sldMkLst>
        <pc:spChg chg="del">
          <ac:chgData name="Michelle Pelser" userId="6a977191-35cb-430a-b678-141e7fb84214" providerId="ADAL" clId="{702659E7-450F-4CC0-8EEA-C836E1BA40FC}" dt="2024-11-14T00:12:19.850" v="587" actId="478"/>
          <ac:spMkLst>
            <pc:docMk/>
            <pc:sldMk cId="3715563625" sldId="1522"/>
            <ac:spMk id="2" creationId="{08CD33F7-6C5A-DE6F-2E7A-388B7B0AA47B}"/>
          </ac:spMkLst>
        </pc:spChg>
        <pc:spChg chg="add mod">
          <ac:chgData name="Michelle Pelser" userId="6a977191-35cb-430a-b678-141e7fb84214" providerId="ADAL" clId="{702659E7-450F-4CC0-8EEA-C836E1BA40FC}" dt="2024-11-14T00:20:09.046" v="669" actId="1076"/>
          <ac:spMkLst>
            <pc:docMk/>
            <pc:sldMk cId="3715563625" sldId="1522"/>
            <ac:spMk id="5" creationId="{ABDA624B-ABE5-97B7-E8EC-62A31C04F18F}"/>
          </ac:spMkLst>
        </pc:spChg>
        <pc:spChg chg="del mod">
          <ac:chgData name="Michelle Pelser" userId="6a977191-35cb-430a-b678-141e7fb84214" providerId="ADAL" clId="{702659E7-450F-4CC0-8EEA-C836E1BA40FC}" dt="2024-11-14T00:16:07.469" v="623" actId="478"/>
          <ac:spMkLst>
            <pc:docMk/>
            <pc:sldMk cId="3715563625" sldId="1522"/>
            <ac:spMk id="6" creationId="{AB1A6A6B-6AD4-48A8-8627-9CFCDBED74E4}"/>
          </ac:spMkLst>
        </pc:spChg>
        <pc:spChg chg="mod">
          <ac:chgData name="Michelle Pelser" userId="6a977191-35cb-430a-b678-141e7fb84214" providerId="ADAL" clId="{702659E7-450F-4CC0-8EEA-C836E1BA40FC}" dt="2024-11-14T00:20:29.468" v="674" actId="207"/>
          <ac:spMkLst>
            <pc:docMk/>
            <pc:sldMk cId="3715563625" sldId="1522"/>
            <ac:spMk id="11" creationId="{26BD1D0F-61DF-45A8-9FCF-E3306D2656FD}"/>
          </ac:spMkLst>
        </pc:spChg>
        <pc:spChg chg="del">
          <ac:chgData name="Michelle Pelser" userId="6a977191-35cb-430a-b678-141e7fb84214" providerId="ADAL" clId="{702659E7-450F-4CC0-8EEA-C836E1BA40FC}" dt="2024-11-14T00:12:17.196" v="586" actId="478"/>
          <ac:spMkLst>
            <pc:docMk/>
            <pc:sldMk cId="3715563625" sldId="1522"/>
            <ac:spMk id="12" creationId="{D84E4A16-A486-437F-B7C2-BE2B73772180}"/>
          </ac:spMkLst>
        </pc:spChg>
        <pc:spChg chg="del">
          <ac:chgData name="Michelle Pelser" userId="6a977191-35cb-430a-b678-141e7fb84214" providerId="ADAL" clId="{702659E7-450F-4CC0-8EEA-C836E1BA40FC}" dt="2024-11-14T00:12:52.171" v="596" actId="478"/>
          <ac:spMkLst>
            <pc:docMk/>
            <pc:sldMk cId="3715563625" sldId="1522"/>
            <ac:spMk id="13" creationId="{933EF5D8-F106-4B51-BFE6-F60DAB00D508}"/>
          </ac:spMkLst>
        </pc:spChg>
        <pc:spChg chg="del">
          <ac:chgData name="Michelle Pelser" userId="6a977191-35cb-430a-b678-141e7fb84214" providerId="ADAL" clId="{702659E7-450F-4CC0-8EEA-C836E1BA40FC}" dt="2024-11-14T00:12:21.146" v="588" actId="478"/>
          <ac:spMkLst>
            <pc:docMk/>
            <pc:sldMk cId="3715563625" sldId="1522"/>
            <ac:spMk id="14" creationId="{8E3D8070-A0E0-41AD-95BD-7ABE40A0D21A}"/>
          </ac:spMkLst>
        </pc:spChg>
        <pc:spChg chg="add mod ord">
          <ac:chgData name="Michelle Pelser" userId="6a977191-35cb-430a-b678-141e7fb84214" providerId="ADAL" clId="{702659E7-450F-4CC0-8EEA-C836E1BA40FC}" dt="2024-11-14T00:20:09.046" v="669" actId="1076"/>
          <ac:spMkLst>
            <pc:docMk/>
            <pc:sldMk cId="3715563625" sldId="1522"/>
            <ac:spMk id="16" creationId="{FBB6E9CD-7E50-42A8-FCC3-FF1CF87F073A}"/>
          </ac:spMkLst>
        </pc:spChg>
        <pc:spChg chg="add mod">
          <ac:chgData name="Michelle Pelser" userId="6a977191-35cb-430a-b678-141e7fb84214" providerId="ADAL" clId="{702659E7-450F-4CC0-8EEA-C836E1BA40FC}" dt="2024-11-14T19:40:00.411" v="716" actId="20577"/>
          <ac:spMkLst>
            <pc:docMk/>
            <pc:sldMk cId="3715563625" sldId="1522"/>
            <ac:spMk id="18" creationId="{3308D9A6-E4CF-773E-641C-2AAA8BE1BCBE}"/>
          </ac:spMkLst>
        </pc:spChg>
        <pc:grpChg chg="del">
          <ac:chgData name="Michelle Pelser" userId="6a977191-35cb-430a-b678-141e7fb84214" providerId="ADAL" clId="{702659E7-450F-4CC0-8EEA-C836E1BA40FC}" dt="2024-11-14T00:12:35.156" v="591" actId="478"/>
          <ac:grpSpMkLst>
            <pc:docMk/>
            <pc:sldMk cId="3715563625" sldId="1522"/>
            <ac:grpSpMk id="7" creationId="{F10845A3-42F6-441C-81E0-AE8A72F998F5}"/>
          </ac:grpSpMkLst>
        </pc:grpChg>
        <pc:grpChg chg="add del mod">
          <ac:chgData name="Michelle Pelser" userId="6a977191-35cb-430a-b678-141e7fb84214" providerId="ADAL" clId="{702659E7-450F-4CC0-8EEA-C836E1BA40FC}" dt="2024-11-14T00:14:36.189" v="613" actId="165"/>
          <ac:grpSpMkLst>
            <pc:docMk/>
            <pc:sldMk cId="3715563625" sldId="1522"/>
            <ac:grpSpMk id="15" creationId="{84DB892E-5667-FEF0-C0C6-EBBBB7C47EDC}"/>
          </ac:grpSpMkLst>
        </pc:grpChg>
        <pc:grpChg chg="add mod">
          <ac:chgData name="Michelle Pelser" userId="6a977191-35cb-430a-b678-141e7fb84214" providerId="ADAL" clId="{702659E7-450F-4CC0-8EEA-C836E1BA40FC}" dt="2024-11-14T00:19:49.754" v="664" actId="14100"/>
          <ac:grpSpMkLst>
            <pc:docMk/>
            <pc:sldMk cId="3715563625" sldId="1522"/>
            <ac:grpSpMk id="17" creationId="{C91441F8-88BC-D134-FAA8-956FE288DBCF}"/>
          </ac:grpSpMkLst>
        </pc:grpChg>
        <pc:picChg chg="mod topLvl">
          <ac:chgData name="Michelle Pelser" userId="6a977191-35cb-430a-b678-141e7fb84214" providerId="ADAL" clId="{702659E7-450F-4CC0-8EEA-C836E1BA40FC}" dt="2024-11-14T00:20:11.807" v="670" actId="1076"/>
          <ac:picMkLst>
            <pc:docMk/>
            <pc:sldMk cId="3715563625" sldId="1522"/>
            <ac:picMk id="4" creationId="{E52776C3-2305-4DCD-9AC9-C4F3D6F00D74}"/>
          </ac:picMkLst>
        </pc:picChg>
        <pc:picChg chg="add del mod topLvl">
          <ac:chgData name="Michelle Pelser" userId="6a977191-35cb-430a-b678-141e7fb84214" providerId="ADAL" clId="{702659E7-450F-4CC0-8EEA-C836E1BA40FC}" dt="2024-11-14T00:20:20.365" v="673" actId="1076"/>
          <ac:picMkLst>
            <pc:docMk/>
            <pc:sldMk cId="3715563625" sldId="1522"/>
            <ac:picMk id="10" creationId="{A22A29A2-BFF9-45FD-B4A3-A64A99DDC12A}"/>
          </ac:picMkLst>
        </pc:picChg>
      </pc:sldChg>
      <pc:sldChg chg="delSp mod modNotesTx">
        <pc:chgData name="Michelle Pelser" userId="6a977191-35cb-430a-b678-141e7fb84214" providerId="ADAL" clId="{702659E7-450F-4CC0-8EEA-C836E1BA40FC}" dt="2024-11-14T19:44:37.783" v="735" actId="6549"/>
        <pc:sldMkLst>
          <pc:docMk/>
          <pc:sldMk cId="0" sldId="2055"/>
        </pc:sldMkLst>
        <pc:spChg chg="del">
          <ac:chgData name="Michelle Pelser" userId="6a977191-35cb-430a-b678-141e7fb84214" providerId="ADAL" clId="{702659E7-450F-4CC0-8EEA-C836E1BA40FC}" dt="2024-11-14T19:30:28.919" v="706" actId="478"/>
          <ac:spMkLst>
            <pc:docMk/>
            <pc:sldMk cId="0" sldId="2055"/>
            <ac:spMk id="2" creationId="{1FCB14AC-1886-435A-902B-07410A4528FE}"/>
          </ac:spMkLst>
        </pc:spChg>
        <pc:spChg chg="del">
          <ac:chgData name="Michelle Pelser" userId="6a977191-35cb-430a-b678-141e7fb84214" providerId="ADAL" clId="{702659E7-450F-4CC0-8EEA-C836E1BA40FC}" dt="2024-11-14T19:30:19.726" v="705" actId="478"/>
          <ac:spMkLst>
            <pc:docMk/>
            <pc:sldMk cId="0" sldId="2055"/>
            <ac:spMk id="3" creationId="{C6CE9070-1FFE-E96A-EB14-A94CC9434DF6}"/>
          </ac:spMkLst>
        </pc:spChg>
      </pc:sldChg>
      <pc:sldChg chg="addSp modSp mod">
        <pc:chgData name="Michelle Pelser" userId="6a977191-35cb-430a-b678-141e7fb84214" providerId="ADAL" clId="{702659E7-450F-4CC0-8EEA-C836E1BA40FC}" dt="2024-11-14T19:53:03.262" v="753" actId="2711"/>
        <pc:sldMkLst>
          <pc:docMk/>
          <pc:sldMk cId="1316541941" sldId="2062"/>
        </pc:sldMkLst>
        <pc:spChg chg="add mod">
          <ac:chgData name="Michelle Pelser" userId="6a977191-35cb-430a-b678-141e7fb84214" providerId="ADAL" clId="{702659E7-450F-4CC0-8EEA-C836E1BA40FC}" dt="2024-11-14T19:53:03.262" v="753" actId="2711"/>
          <ac:spMkLst>
            <pc:docMk/>
            <pc:sldMk cId="1316541941" sldId="2062"/>
            <ac:spMk id="2" creationId="{C6E3E5A7-AD57-9F15-EDB7-D211348F503C}"/>
          </ac:spMkLst>
        </pc:spChg>
        <pc:spChg chg="add mod">
          <ac:chgData name="Michelle Pelser" userId="6a977191-35cb-430a-b678-141e7fb84214" providerId="ADAL" clId="{702659E7-450F-4CC0-8EEA-C836E1BA40FC}" dt="2024-11-13T23:05:43.228" v="127" actId="20577"/>
          <ac:spMkLst>
            <pc:docMk/>
            <pc:sldMk cId="1316541941" sldId="2062"/>
            <ac:spMk id="3" creationId="{7091E0FC-9AF3-A312-2CF8-4EE2E5F050FA}"/>
          </ac:spMkLst>
        </pc:spChg>
        <pc:spChg chg="mod">
          <ac:chgData name="Michelle Pelser" userId="6a977191-35cb-430a-b678-141e7fb84214" providerId="ADAL" clId="{702659E7-450F-4CC0-8EEA-C836E1BA40FC}" dt="2024-11-14T19:27:37.968" v="688" actId="2711"/>
          <ac:spMkLst>
            <pc:docMk/>
            <pc:sldMk cId="1316541941" sldId="2062"/>
            <ac:spMk id="4" creationId="{25DDFE8C-80D9-4DF6-B410-B8208D6753EC}"/>
          </ac:spMkLst>
        </pc:spChg>
        <pc:spChg chg="mod">
          <ac:chgData name="Michelle Pelser" userId="6a977191-35cb-430a-b678-141e7fb84214" providerId="ADAL" clId="{702659E7-450F-4CC0-8EEA-C836E1BA40FC}" dt="2024-11-14T19:27:44.513" v="689" actId="2711"/>
          <ac:spMkLst>
            <pc:docMk/>
            <pc:sldMk cId="1316541941" sldId="2062"/>
            <ac:spMk id="5" creationId="{95C24A00-05D9-4DC3-BB47-CD228034EF98}"/>
          </ac:spMkLst>
        </pc:spChg>
      </pc:sldChg>
      <pc:sldChg chg="addSp delSp modSp mod delAnim modAnim">
        <pc:chgData name="Michelle Pelser" userId="6a977191-35cb-430a-b678-141e7fb84214" providerId="ADAL" clId="{702659E7-450F-4CC0-8EEA-C836E1BA40FC}" dt="2024-11-13T23:30:49.041" v="269" actId="1076"/>
        <pc:sldMkLst>
          <pc:docMk/>
          <pc:sldMk cId="3292746400" sldId="2068"/>
        </pc:sldMkLst>
        <pc:spChg chg="mod">
          <ac:chgData name="Michelle Pelser" userId="6a977191-35cb-430a-b678-141e7fb84214" providerId="ADAL" clId="{702659E7-450F-4CC0-8EEA-C836E1BA40FC}" dt="2024-11-13T23:27:24.344" v="247" actId="1076"/>
          <ac:spMkLst>
            <pc:docMk/>
            <pc:sldMk cId="3292746400" sldId="2068"/>
            <ac:spMk id="2" creationId="{00000000-0000-0000-0000-000000000000}"/>
          </ac:spMkLst>
        </pc:spChg>
        <pc:picChg chg="add del mod">
          <ac:chgData name="Michelle Pelser" userId="6a977191-35cb-430a-b678-141e7fb84214" providerId="ADAL" clId="{702659E7-450F-4CC0-8EEA-C836E1BA40FC}" dt="2024-11-13T23:29:23.433" v="258" actId="478"/>
          <ac:picMkLst>
            <pc:docMk/>
            <pc:sldMk cId="3292746400" sldId="2068"/>
            <ac:picMk id="4" creationId="{35A81315-D7FE-6065-341C-B309391FFD54}"/>
          </ac:picMkLst>
        </pc:picChg>
        <pc:picChg chg="add mod">
          <ac:chgData name="Michelle Pelser" userId="6a977191-35cb-430a-b678-141e7fb84214" providerId="ADAL" clId="{702659E7-450F-4CC0-8EEA-C836E1BA40FC}" dt="2024-11-13T23:30:49.041" v="269" actId="1076"/>
          <ac:picMkLst>
            <pc:docMk/>
            <pc:sldMk cId="3292746400" sldId="2068"/>
            <ac:picMk id="8" creationId="{AEF2B5AD-30BD-8501-DE6D-2A4868D54A26}"/>
          </ac:picMkLst>
        </pc:picChg>
        <pc:cxnChg chg="mod">
          <ac:chgData name="Michelle Pelser" userId="6a977191-35cb-430a-b678-141e7fb84214" providerId="ADAL" clId="{702659E7-450F-4CC0-8EEA-C836E1BA40FC}" dt="2024-11-13T23:27:24.344" v="247" actId="1076"/>
          <ac:cxnSpMkLst>
            <pc:docMk/>
            <pc:sldMk cId="3292746400" sldId="2068"/>
            <ac:cxnSpMk id="5" creationId="{8CBEEB26-EC72-4BA7-A757-A7AFB7AA175A}"/>
          </ac:cxnSpMkLst>
        </pc:cxnChg>
        <pc:cxnChg chg="mod">
          <ac:chgData name="Michelle Pelser" userId="6a977191-35cb-430a-b678-141e7fb84214" providerId="ADAL" clId="{702659E7-450F-4CC0-8EEA-C836E1BA40FC}" dt="2024-11-13T23:27:24.344" v="247" actId="1076"/>
          <ac:cxnSpMkLst>
            <pc:docMk/>
            <pc:sldMk cId="3292746400" sldId="2068"/>
            <ac:cxnSpMk id="7" creationId="{E331F9B9-BC99-4E82-9CDB-347F41101EE9}"/>
          </ac:cxnSpMkLst>
        </pc:cxnChg>
      </pc:sldChg>
      <pc:sldChg chg="addSp delSp modSp mod addAnim delAnim modAnim">
        <pc:chgData name="Michelle Pelser" userId="6a977191-35cb-430a-b678-141e7fb84214" providerId="ADAL" clId="{702659E7-450F-4CC0-8EEA-C836E1BA40FC}" dt="2024-11-13T23:29:19.592" v="257" actId="478"/>
        <pc:sldMkLst>
          <pc:docMk/>
          <pc:sldMk cId="56452752" sldId="2069"/>
        </pc:sldMkLst>
        <pc:spChg chg="mod">
          <ac:chgData name="Michelle Pelser" userId="6a977191-35cb-430a-b678-141e7fb84214" providerId="ADAL" clId="{702659E7-450F-4CC0-8EEA-C836E1BA40FC}" dt="2024-11-13T23:28:29.764" v="254" actId="1076"/>
          <ac:spMkLst>
            <pc:docMk/>
            <pc:sldMk cId="56452752" sldId="2069"/>
            <ac:spMk id="2" creationId="{245F61A7-6664-D303-2BD3-9CE54F372777}"/>
          </ac:spMkLst>
        </pc:spChg>
        <pc:spChg chg="del">
          <ac:chgData name="Michelle Pelser" userId="6a977191-35cb-430a-b678-141e7fb84214" providerId="ADAL" clId="{702659E7-450F-4CC0-8EEA-C836E1BA40FC}" dt="2024-11-13T23:17:56.034" v="224" actId="478"/>
          <ac:spMkLst>
            <pc:docMk/>
            <pc:sldMk cId="56452752" sldId="2069"/>
            <ac:spMk id="3" creationId="{2897B034-D01C-D503-EEE7-CA13702F7B48}"/>
          </ac:spMkLst>
        </pc:spChg>
        <pc:picChg chg="add del mod">
          <ac:chgData name="Michelle Pelser" userId="6a977191-35cb-430a-b678-141e7fb84214" providerId="ADAL" clId="{702659E7-450F-4CC0-8EEA-C836E1BA40FC}" dt="2024-11-13T23:29:19.592" v="257" actId="478"/>
          <ac:picMkLst>
            <pc:docMk/>
            <pc:sldMk cId="56452752" sldId="2069"/>
            <ac:picMk id="4" creationId="{FBC21A42-B326-0F76-5EC3-E354AF96D0C6}"/>
          </ac:picMkLst>
        </pc:picChg>
        <pc:cxnChg chg="mod">
          <ac:chgData name="Michelle Pelser" userId="6a977191-35cb-430a-b678-141e7fb84214" providerId="ADAL" clId="{702659E7-450F-4CC0-8EEA-C836E1BA40FC}" dt="2024-11-13T23:28:29.764" v="254" actId="1076"/>
          <ac:cxnSpMkLst>
            <pc:docMk/>
            <pc:sldMk cId="56452752" sldId="2069"/>
            <ac:cxnSpMk id="5" creationId="{00C28AAC-B711-02F7-3FBC-0648D62EB620}"/>
          </ac:cxnSpMkLst>
        </pc:cxnChg>
        <pc:cxnChg chg="mod">
          <ac:chgData name="Michelle Pelser" userId="6a977191-35cb-430a-b678-141e7fb84214" providerId="ADAL" clId="{702659E7-450F-4CC0-8EEA-C836E1BA40FC}" dt="2024-11-13T23:28:29.764" v="254" actId="1076"/>
          <ac:cxnSpMkLst>
            <pc:docMk/>
            <pc:sldMk cId="56452752" sldId="2069"/>
            <ac:cxnSpMk id="7" creationId="{79F10524-4F32-A674-64FD-D7462F477101}"/>
          </ac:cxnSpMkLst>
        </pc:cxnChg>
      </pc:sldChg>
      <pc:sldChg chg="addSp modSp mod modAnim">
        <pc:chgData name="Michelle Pelser" userId="6a977191-35cb-430a-b678-141e7fb84214" providerId="ADAL" clId="{702659E7-450F-4CC0-8EEA-C836E1BA40FC}" dt="2024-11-14T19:30:51.628" v="710" actId="1076"/>
        <pc:sldMkLst>
          <pc:docMk/>
          <pc:sldMk cId="853909164" sldId="2070"/>
        </pc:sldMkLst>
        <pc:spChg chg="mod">
          <ac:chgData name="Michelle Pelser" userId="6a977191-35cb-430a-b678-141e7fb84214" providerId="ADAL" clId="{702659E7-450F-4CC0-8EEA-C836E1BA40FC}" dt="2024-11-13T23:33:27.088" v="270" actId="1076"/>
          <ac:spMkLst>
            <pc:docMk/>
            <pc:sldMk cId="853909164" sldId="2070"/>
            <ac:spMk id="2" creationId="{45E075CC-023F-2AE0-AE98-5ABE2EB8EB55}"/>
          </ac:spMkLst>
        </pc:spChg>
        <pc:picChg chg="add mod">
          <ac:chgData name="Michelle Pelser" userId="6a977191-35cb-430a-b678-141e7fb84214" providerId="ADAL" clId="{702659E7-450F-4CC0-8EEA-C836E1BA40FC}" dt="2024-11-14T19:30:51.628" v="710" actId="1076"/>
          <ac:picMkLst>
            <pc:docMk/>
            <pc:sldMk cId="853909164" sldId="2070"/>
            <ac:picMk id="4" creationId="{69C13A76-1760-5ECC-1A60-CF9403C53E9D}"/>
          </ac:picMkLst>
        </pc:picChg>
        <pc:cxnChg chg="mod">
          <ac:chgData name="Michelle Pelser" userId="6a977191-35cb-430a-b678-141e7fb84214" providerId="ADAL" clId="{702659E7-450F-4CC0-8EEA-C836E1BA40FC}" dt="2024-11-14T19:30:47.415" v="709" actId="14100"/>
          <ac:cxnSpMkLst>
            <pc:docMk/>
            <pc:sldMk cId="853909164" sldId="2070"/>
            <ac:cxnSpMk id="5" creationId="{FC77E9E2-98A6-46E4-1D20-2082FAFDD4A5}"/>
          </ac:cxnSpMkLst>
        </pc:cxnChg>
        <pc:cxnChg chg="mod">
          <ac:chgData name="Michelle Pelser" userId="6a977191-35cb-430a-b678-141e7fb84214" providerId="ADAL" clId="{702659E7-450F-4CC0-8EEA-C836E1BA40FC}" dt="2024-11-14T19:30:43.047" v="708" actId="14100"/>
          <ac:cxnSpMkLst>
            <pc:docMk/>
            <pc:sldMk cId="853909164" sldId="2070"/>
            <ac:cxnSpMk id="7" creationId="{2F8D7AB0-9A3A-75E8-FA54-2A0D60849A10}"/>
          </ac:cxnSpMkLst>
        </pc:cxnChg>
      </pc:sldChg>
      <pc:sldChg chg="modSp mod modNotesTx">
        <pc:chgData name="Michelle Pelser" userId="6a977191-35cb-430a-b678-141e7fb84214" providerId="ADAL" clId="{702659E7-450F-4CC0-8EEA-C836E1BA40FC}" dt="2024-11-14T19:42:19.197" v="727" actId="6549"/>
        <pc:sldMkLst>
          <pc:docMk/>
          <pc:sldMk cId="0" sldId="2088"/>
        </pc:sldMkLst>
        <pc:spChg chg="mod">
          <ac:chgData name="Michelle Pelser" userId="6a977191-35cb-430a-b678-141e7fb84214" providerId="ADAL" clId="{702659E7-450F-4CC0-8EEA-C836E1BA40FC}" dt="2024-11-13T23:42:15.009" v="322" actId="1076"/>
          <ac:spMkLst>
            <pc:docMk/>
            <pc:sldMk cId="0" sldId="2088"/>
            <ac:spMk id="93187" creationId="{704A5F09-A420-45C4-A1EB-666254BCE6CB}"/>
          </ac:spMkLst>
        </pc:spChg>
      </pc:sldChg>
      <pc:sldChg chg="addSp delSp modSp mod delAnim modNotesTx">
        <pc:chgData name="Michelle Pelser" userId="6a977191-35cb-430a-b678-141e7fb84214" providerId="ADAL" clId="{702659E7-450F-4CC0-8EEA-C836E1BA40FC}" dt="2024-11-14T19:41:49.389" v="723" actId="6549"/>
        <pc:sldMkLst>
          <pc:docMk/>
          <pc:sldMk cId="0" sldId="2092"/>
        </pc:sldMkLst>
        <pc:spChg chg="mod">
          <ac:chgData name="Michelle Pelser" userId="6a977191-35cb-430a-b678-141e7fb84214" providerId="ADAL" clId="{702659E7-450F-4CC0-8EEA-C836E1BA40FC}" dt="2024-11-13T23:56:10.113" v="435" actId="1076"/>
          <ac:spMkLst>
            <pc:docMk/>
            <pc:sldMk cId="0" sldId="2092"/>
            <ac:spMk id="2" creationId="{586BA98B-16A4-646A-A8FF-9AC951D8A623}"/>
          </ac:spMkLst>
        </pc:spChg>
        <pc:spChg chg="del">
          <ac:chgData name="Michelle Pelser" userId="6a977191-35cb-430a-b678-141e7fb84214" providerId="ADAL" clId="{702659E7-450F-4CC0-8EEA-C836E1BA40FC}" dt="2024-11-13T23:54:17.079" v="350" actId="478"/>
          <ac:spMkLst>
            <pc:docMk/>
            <pc:sldMk cId="0" sldId="2092"/>
            <ac:spMk id="3" creationId="{439EFE79-616E-B871-DA00-F618CD89F799}"/>
          </ac:spMkLst>
        </pc:spChg>
        <pc:spChg chg="del">
          <ac:chgData name="Michelle Pelser" userId="6a977191-35cb-430a-b678-141e7fb84214" providerId="ADAL" clId="{702659E7-450F-4CC0-8EEA-C836E1BA40FC}" dt="2024-11-13T23:56:20.633" v="438" actId="478"/>
          <ac:spMkLst>
            <pc:docMk/>
            <pc:sldMk cId="0" sldId="2092"/>
            <ac:spMk id="4" creationId="{A055036F-7396-B699-E41E-CFFC9A331C33}"/>
          </ac:spMkLst>
        </pc:spChg>
        <pc:spChg chg="add mod">
          <ac:chgData name="Michelle Pelser" userId="6a977191-35cb-430a-b678-141e7fb84214" providerId="ADAL" clId="{702659E7-450F-4CC0-8EEA-C836E1BA40FC}" dt="2024-11-14T00:07:51.892" v="579" actId="20577"/>
          <ac:spMkLst>
            <pc:docMk/>
            <pc:sldMk cId="0" sldId="2092"/>
            <ac:spMk id="5" creationId="{E8E668A6-FC34-F58B-FE66-3A90DF91F6A7}"/>
          </ac:spMkLst>
        </pc:spChg>
        <pc:spChg chg="del">
          <ac:chgData name="Michelle Pelser" userId="6a977191-35cb-430a-b678-141e7fb84214" providerId="ADAL" clId="{702659E7-450F-4CC0-8EEA-C836E1BA40FC}" dt="2024-11-13T23:54:31.130" v="351" actId="478"/>
          <ac:spMkLst>
            <pc:docMk/>
            <pc:sldMk cId="0" sldId="2092"/>
            <ac:spMk id="23" creationId="{FFBC5750-7423-6A6C-E85D-F98E60964167}"/>
          </ac:spMkLst>
        </pc:spChg>
        <pc:spChg chg="mod">
          <ac:chgData name="Michelle Pelser" userId="6a977191-35cb-430a-b678-141e7fb84214" providerId="ADAL" clId="{702659E7-450F-4CC0-8EEA-C836E1BA40FC}" dt="2024-11-13T23:56:37.001" v="442" actId="1076"/>
          <ac:spMkLst>
            <pc:docMk/>
            <pc:sldMk cId="0" sldId="2092"/>
            <ac:spMk id="93187" creationId="{704A5F09-A420-45C4-A1EB-666254BCE6CB}"/>
          </ac:spMkLst>
        </pc:spChg>
        <pc:grpChg chg="del">
          <ac:chgData name="Michelle Pelser" userId="6a977191-35cb-430a-b678-141e7fb84214" providerId="ADAL" clId="{702659E7-450F-4CC0-8EEA-C836E1BA40FC}" dt="2024-11-13T23:55:54.027" v="431" actId="478"/>
          <ac:grpSpMkLst>
            <pc:docMk/>
            <pc:sldMk cId="0" sldId="2092"/>
            <ac:grpSpMk id="52" creationId="{B52449D1-13BD-5D9D-65A6-8C0D6BDD609C}"/>
          </ac:grpSpMkLst>
        </pc:grpChg>
        <pc:cxnChg chg="del">
          <ac:chgData name="Michelle Pelser" userId="6a977191-35cb-430a-b678-141e7fb84214" providerId="ADAL" clId="{702659E7-450F-4CC0-8EEA-C836E1BA40FC}" dt="2024-11-13T23:55:54.969" v="432" actId="478"/>
          <ac:cxnSpMkLst>
            <pc:docMk/>
            <pc:sldMk cId="0" sldId="2092"/>
            <ac:cxnSpMk id="49" creationId="{776D11FF-46AE-88FA-906C-38133BADE75C}"/>
          </ac:cxnSpMkLst>
        </pc:cxnChg>
      </pc:sldChg>
      <pc:sldChg chg="addSp delSp modSp mod modNotesTx">
        <pc:chgData name="Michelle Pelser" userId="6a977191-35cb-430a-b678-141e7fb84214" providerId="ADAL" clId="{702659E7-450F-4CC0-8EEA-C836E1BA40FC}" dt="2024-11-14T19:41:44.017" v="722" actId="6549"/>
        <pc:sldMkLst>
          <pc:docMk/>
          <pc:sldMk cId="1117515959" sldId="2093"/>
        </pc:sldMkLst>
        <pc:spChg chg="del">
          <ac:chgData name="Michelle Pelser" userId="6a977191-35cb-430a-b678-141e7fb84214" providerId="ADAL" clId="{702659E7-450F-4CC0-8EEA-C836E1BA40FC}" dt="2024-11-14T00:07:18.884" v="544" actId="478"/>
          <ac:spMkLst>
            <pc:docMk/>
            <pc:sldMk cId="1117515959" sldId="2093"/>
            <ac:spMk id="2" creationId="{2C586382-BB93-5B32-5D01-19035BF93BE4}"/>
          </ac:spMkLst>
        </pc:spChg>
        <pc:spChg chg="add mod">
          <ac:chgData name="Michelle Pelser" userId="6a977191-35cb-430a-b678-141e7fb84214" providerId="ADAL" clId="{702659E7-450F-4CC0-8EEA-C836E1BA40FC}" dt="2024-11-14T00:08:00.812" v="581" actId="1076"/>
          <ac:spMkLst>
            <pc:docMk/>
            <pc:sldMk cId="1117515959" sldId="2093"/>
            <ac:spMk id="3" creationId="{EA62080C-4A27-01BE-A7CD-09F536EAD16E}"/>
          </ac:spMkLst>
        </pc:spChg>
        <pc:spChg chg="mod">
          <ac:chgData name="Michelle Pelser" userId="6a977191-35cb-430a-b678-141e7fb84214" providerId="ADAL" clId="{702659E7-450F-4CC0-8EEA-C836E1BA40FC}" dt="2024-11-14T00:07:14.619" v="543" actId="20577"/>
          <ac:spMkLst>
            <pc:docMk/>
            <pc:sldMk cId="1117515959" sldId="2093"/>
            <ac:spMk id="34" creationId="{E309771B-3F68-C354-ECC1-3CE74778EEA1}"/>
          </ac:spMkLst>
        </pc:spChg>
        <pc:spChg chg="del">
          <ac:chgData name="Michelle Pelser" userId="6a977191-35cb-430a-b678-141e7fb84214" providerId="ADAL" clId="{702659E7-450F-4CC0-8EEA-C836E1BA40FC}" dt="2024-11-14T00:08:04.996" v="582" actId="478"/>
          <ac:spMkLst>
            <pc:docMk/>
            <pc:sldMk cId="1117515959" sldId="2093"/>
            <ac:spMk id="93187" creationId="{EBE18A71-6161-CBEE-33CC-2A351A2C72FB}"/>
          </ac:spMkLst>
        </pc:spChg>
      </pc:sldChg>
      <pc:sldChg chg="addSp delSp modSp mod modAnim">
        <pc:chgData name="Michelle Pelser" userId="6a977191-35cb-430a-b678-141e7fb84214" providerId="ADAL" clId="{702659E7-450F-4CC0-8EEA-C836E1BA40FC}" dt="2024-11-14T19:42:37.359" v="729" actId="478"/>
        <pc:sldMkLst>
          <pc:docMk/>
          <pc:sldMk cId="1490558225" sldId="2094"/>
        </pc:sldMkLst>
        <pc:spChg chg="mod">
          <ac:chgData name="Michelle Pelser" userId="6a977191-35cb-430a-b678-141e7fb84214" providerId="ADAL" clId="{702659E7-450F-4CC0-8EEA-C836E1BA40FC}" dt="2024-11-14T19:40:50.641" v="719" actId="20577"/>
          <ac:spMkLst>
            <pc:docMk/>
            <pc:sldMk cId="1490558225" sldId="2094"/>
            <ac:spMk id="2" creationId="{8412932B-4D59-D4A6-FC96-F330F280561C}"/>
          </ac:spMkLst>
        </pc:spChg>
        <pc:spChg chg="del">
          <ac:chgData name="Michelle Pelser" userId="6a977191-35cb-430a-b678-141e7fb84214" providerId="ADAL" clId="{702659E7-450F-4CC0-8EEA-C836E1BA40FC}" dt="2024-11-14T19:42:37.359" v="729" actId="478"/>
          <ac:spMkLst>
            <pc:docMk/>
            <pc:sldMk cId="1490558225" sldId="2094"/>
            <ac:spMk id="3" creationId="{0BBA23D4-1667-8B2A-1E62-579B03B9DF5F}"/>
          </ac:spMkLst>
        </pc:spChg>
        <pc:picChg chg="add mod">
          <ac:chgData name="Michelle Pelser" userId="6a977191-35cb-430a-b678-141e7fb84214" providerId="ADAL" clId="{702659E7-450F-4CC0-8EEA-C836E1BA40FC}" dt="2024-11-13T23:52:52.519" v="343" actId="1076"/>
          <ac:picMkLst>
            <pc:docMk/>
            <pc:sldMk cId="1490558225" sldId="2094"/>
            <ac:picMk id="8" creationId="{3AEC682E-8D9A-69C4-C6D4-A91E0E1756C0}"/>
          </ac:picMkLst>
        </pc:picChg>
        <pc:cxnChg chg="mod">
          <ac:chgData name="Michelle Pelser" userId="6a977191-35cb-430a-b678-141e7fb84214" providerId="ADAL" clId="{702659E7-450F-4CC0-8EEA-C836E1BA40FC}" dt="2024-11-13T23:44:01.322" v="337" actId="1076"/>
          <ac:cxnSpMkLst>
            <pc:docMk/>
            <pc:sldMk cId="1490558225" sldId="2094"/>
            <ac:cxnSpMk id="5" creationId="{456B2F9A-7561-4745-2E3E-76800541A375}"/>
          </ac:cxnSpMkLst>
        </pc:cxnChg>
        <pc:cxnChg chg="mod">
          <ac:chgData name="Michelle Pelser" userId="6a977191-35cb-430a-b678-141e7fb84214" providerId="ADAL" clId="{702659E7-450F-4CC0-8EEA-C836E1BA40FC}" dt="2024-11-13T23:44:01.322" v="337" actId="1076"/>
          <ac:cxnSpMkLst>
            <pc:docMk/>
            <pc:sldMk cId="1490558225" sldId="2094"/>
            <ac:cxnSpMk id="7" creationId="{3D0FBF20-5806-67CA-0116-138AD07F568E}"/>
          </ac:cxnSpMkLst>
        </pc:cxnChg>
      </pc:sldChg>
      <pc:sldChg chg="addSp delSp modSp mod modAnim">
        <pc:chgData name="Michelle Pelser" userId="6a977191-35cb-430a-b678-141e7fb84214" providerId="ADAL" clId="{702659E7-450F-4CC0-8EEA-C836E1BA40FC}" dt="2024-11-14T19:42:06.873" v="725" actId="478"/>
        <pc:sldMkLst>
          <pc:docMk/>
          <pc:sldMk cId="3709058492" sldId="2096"/>
        </pc:sldMkLst>
        <pc:spChg chg="mod">
          <ac:chgData name="Michelle Pelser" userId="6a977191-35cb-430a-b678-141e7fb84214" providerId="ADAL" clId="{702659E7-450F-4CC0-8EEA-C836E1BA40FC}" dt="2024-11-13T23:53:27.777" v="344" actId="1076"/>
          <ac:spMkLst>
            <pc:docMk/>
            <pc:sldMk cId="3709058492" sldId="2096"/>
            <ac:spMk id="2" creationId="{22B1A383-2FF0-C82E-6BDF-6B603B50FF35}"/>
          </ac:spMkLst>
        </pc:spChg>
        <pc:spChg chg="del">
          <ac:chgData name="Michelle Pelser" userId="6a977191-35cb-430a-b678-141e7fb84214" providerId="ADAL" clId="{702659E7-450F-4CC0-8EEA-C836E1BA40FC}" dt="2024-11-14T19:42:06.873" v="725" actId="478"/>
          <ac:spMkLst>
            <pc:docMk/>
            <pc:sldMk cId="3709058492" sldId="2096"/>
            <ac:spMk id="3" creationId="{B2884ECA-7231-FF89-6561-28CB091CDD1A}"/>
          </ac:spMkLst>
        </pc:spChg>
        <pc:picChg chg="add mod">
          <ac:chgData name="Michelle Pelser" userId="6a977191-35cb-430a-b678-141e7fb84214" providerId="ADAL" clId="{702659E7-450F-4CC0-8EEA-C836E1BA40FC}" dt="2024-11-13T23:54:07.282" v="349" actId="14861"/>
          <ac:picMkLst>
            <pc:docMk/>
            <pc:sldMk cId="3709058492" sldId="2096"/>
            <ac:picMk id="4" creationId="{68F944EA-5962-5012-021D-250287D6376A}"/>
          </ac:picMkLst>
        </pc:picChg>
        <pc:cxnChg chg="mod">
          <ac:chgData name="Michelle Pelser" userId="6a977191-35cb-430a-b678-141e7fb84214" providerId="ADAL" clId="{702659E7-450F-4CC0-8EEA-C836E1BA40FC}" dt="2024-11-13T23:53:27.777" v="344" actId="1076"/>
          <ac:cxnSpMkLst>
            <pc:docMk/>
            <pc:sldMk cId="3709058492" sldId="2096"/>
            <ac:cxnSpMk id="5" creationId="{058D1EB4-9A89-F6BC-67CE-87E5F0D4D2B6}"/>
          </ac:cxnSpMkLst>
        </pc:cxnChg>
        <pc:cxnChg chg="mod">
          <ac:chgData name="Michelle Pelser" userId="6a977191-35cb-430a-b678-141e7fb84214" providerId="ADAL" clId="{702659E7-450F-4CC0-8EEA-C836E1BA40FC}" dt="2024-11-13T23:53:27.777" v="344" actId="1076"/>
          <ac:cxnSpMkLst>
            <pc:docMk/>
            <pc:sldMk cId="3709058492" sldId="2096"/>
            <ac:cxnSpMk id="7" creationId="{DE20DB6F-8ED2-B488-8832-6FC3ADB4E676}"/>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706AB1-F232-46FC-8A4D-7686D281DF23}" type="datetimeFigureOut">
              <a:rPr lang="en-NZ" smtClean="0"/>
              <a:t>18/11/2024</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1A70B6-1C39-46CD-B083-B8EB8816D0FB}" type="slidenum">
              <a:rPr lang="en-NZ" smtClean="0"/>
              <a:t>‹#›</a:t>
            </a:fld>
            <a:endParaRPr lang="en-NZ"/>
          </a:p>
        </p:txBody>
      </p:sp>
    </p:spTree>
    <p:extLst>
      <p:ext uri="{BB962C8B-B14F-4D97-AF65-F5344CB8AC3E}">
        <p14:creationId xmlns:p14="http://schemas.microsoft.com/office/powerpoint/2010/main" val="1199046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97863621-2E60-B848-8968-B0341E26A312}" type="slidenum">
              <a:rPr lang="en-US" smtClean="0"/>
              <a:t>2</a:t>
            </a:fld>
            <a:endParaRPr lang="en-US"/>
          </a:p>
        </p:txBody>
      </p:sp>
    </p:spTree>
    <p:extLst>
      <p:ext uri="{BB962C8B-B14F-4D97-AF65-F5344CB8AC3E}">
        <p14:creationId xmlns:p14="http://schemas.microsoft.com/office/powerpoint/2010/main" val="2068932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93663" y="746125"/>
            <a:ext cx="6624637" cy="3727450"/>
          </a:xfrm>
          <a:ln/>
        </p:spPr>
      </p:sp>
      <p:sp>
        <p:nvSpPr>
          <p:cNvPr id="101379" name="Rectangle 3"/>
          <p:cNvSpPr>
            <a:spLocks noGrp="1" noChangeArrowheads="1"/>
          </p:cNvSpPr>
          <p:nvPr>
            <p:ph type="body" idx="1"/>
          </p:nvPr>
        </p:nvSpPr>
        <p:spPr>
          <a:noFill/>
        </p:spPr>
        <p:txBody>
          <a:bodyPr lIns="93221" tIns="46608" rIns="93221" bIns="46608"/>
          <a:lstStyle/>
          <a:p>
            <a:r>
              <a:rPr lang="fi-FI" altLang="fi-FI">
                <a:latin typeface="Arial" pitchFamily="34" charset="0"/>
                <a:cs typeface="Arial" pitchFamily="34" charset="0"/>
              </a:rPr>
              <a:t>It measures the candidate’s self perception againts 18 different sales competences.</a:t>
            </a:r>
          </a:p>
          <a:p>
            <a:endParaRPr lang="fi-FI" altLang="fi-FI">
              <a:latin typeface="Arial" pitchFamily="34" charset="0"/>
              <a:cs typeface="Arial"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altLang="en-US" sz="1600" b="1">
                <a:solidFill>
                  <a:schemeClr val="tx1"/>
                </a:solidFill>
                <a:latin typeface="+mn-lt"/>
              </a:rPr>
              <a:t>Each of the 18 sales competences are described in the report. There are descriptions for high and low scoring </a:t>
            </a:r>
            <a:r>
              <a:rPr lang="en-US" altLang="en-US" sz="1600" b="1" err="1">
                <a:solidFill>
                  <a:schemeClr val="tx1"/>
                </a:solidFill>
                <a:latin typeface="+mn-lt"/>
              </a:rPr>
              <a:t>behaviours</a:t>
            </a:r>
            <a:r>
              <a:rPr lang="en-US" altLang="en-US" sz="1600" b="1">
                <a:solidFill>
                  <a:schemeClr val="tx1"/>
                </a:solidFill>
                <a:latin typeface="+mn-lt"/>
              </a:rPr>
              <a:t>.</a:t>
            </a:r>
          </a:p>
          <a:p>
            <a:endParaRPr lang="fi-FI" altLang="fi-FI">
              <a:latin typeface="Arial" pitchFamily="34" charset="0"/>
              <a:cs typeface="Arial" pitchFamily="34" charset="0"/>
            </a:endParaRPr>
          </a:p>
          <a:p>
            <a:endParaRPr lang="fi-FI" altLang="fi-FI">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93663" y="746125"/>
            <a:ext cx="6624637" cy="3727450"/>
          </a:xfrm>
          <a:ln/>
        </p:spPr>
      </p:sp>
      <p:sp>
        <p:nvSpPr>
          <p:cNvPr id="117763" name="Rectangle 3"/>
          <p:cNvSpPr>
            <a:spLocks noGrp="1" noChangeArrowheads="1"/>
          </p:cNvSpPr>
          <p:nvPr>
            <p:ph type="body" idx="1"/>
          </p:nvPr>
        </p:nvSpPr>
        <p:spPr>
          <a:noFill/>
        </p:spPr>
        <p:txBody>
          <a:bodyPr lIns="93221" tIns="46608" rIns="93221" bIns="46608"/>
          <a:lstStyle/>
          <a:p>
            <a:r>
              <a:rPr lang="fi-FI" altLang="fi-FI">
                <a:latin typeface="Arial" pitchFamily="34" charset="0"/>
                <a:cs typeface="Arial" pitchFamily="34" charset="0"/>
              </a:rPr>
              <a:t>A mindset is an established set of attitudes and thought patterns held by someone.</a:t>
            </a:r>
          </a:p>
          <a:p>
            <a:endParaRPr lang="fi-FI" altLang="fi-FI">
              <a:latin typeface="Arial" pitchFamily="34" charset="0"/>
              <a:cs typeface="Arial" pitchFamily="34" charset="0"/>
            </a:endParaRPr>
          </a:p>
          <a:p>
            <a:r>
              <a:rPr lang="en-NZ" altLang="en-US">
                <a:latin typeface="Arial" pitchFamily="34" charset="0"/>
                <a:cs typeface="Arial" pitchFamily="34" charset="0"/>
              </a:rPr>
              <a:t>Sales Mindsets are your natural ways of approaching sales. They are spontaneous, hard to change and likely to be emphasised when you are under pressure.</a:t>
            </a:r>
          </a:p>
          <a:p>
            <a:endParaRPr lang="en-NZ" altLang="en-US">
              <a:latin typeface="Arial" pitchFamily="34" charset="0"/>
              <a:cs typeface="Arial" pitchFamily="34" charset="0"/>
            </a:endParaRPr>
          </a:p>
          <a:p>
            <a:r>
              <a:rPr lang="en-NZ" altLang="en-US">
                <a:latin typeface="Arial" pitchFamily="34" charset="0"/>
                <a:cs typeface="Arial" pitchFamily="34" charset="0"/>
              </a:rPr>
              <a:t>Mindsets are "ways to succeed", "ways to approach challenges", maybe even "ways to survive in pressure"</a:t>
            </a:r>
          </a:p>
          <a:p>
            <a:r>
              <a:rPr lang="en-NZ" altLang="en-US">
                <a:latin typeface="Arial" pitchFamily="34" charset="0"/>
                <a:cs typeface="Arial" pitchFamily="34" charset="0"/>
              </a:rPr>
              <a:t> </a:t>
            </a:r>
          </a:p>
          <a:p>
            <a:r>
              <a:rPr lang="en-NZ" altLang="en-US">
                <a:latin typeface="Arial" pitchFamily="34" charset="0"/>
                <a:cs typeface="Arial" pitchFamily="34" charset="0"/>
              </a:rPr>
              <a:t> </a:t>
            </a:r>
          </a:p>
          <a:p>
            <a:endParaRPr lang="fi-FI" altLang="fi-FI">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xfrm>
            <a:off x="93663" y="746125"/>
            <a:ext cx="6624637" cy="3727450"/>
          </a:xfrm>
          <a:ln/>
        </p:spPr>
      </p:sp>
      <p:sp>
        <p:nvSpPr>
          <p:cNvPr id="134147" name="Rectangle 3"/>
          <p:cNvSpPr>
            <a:spLocks noGrp="1" noChangeArrowheads="1"/>
          </p:cNvSpPr>
          <p:nvPr>
            <p:ph type="body" idx="1"/>
          </p:nvPr>
        </p:nvSpPr>
        <p:spPr>
          <a:noFill/>
        </p:spPr>
        <p:txBody>
          <a:bodyPr lIns="93221" tIns="46608" rIns="93221" bIns="46608"/>
          <a:lstStyle/>
          <a:p>
            <a:endParaRPr lang="en-NZ" altLang="en-US">
              <a:latin typeface="Arial" pitchFamily="34" charset="0"/>
              <a:cs typeface="Arial" pitchFamily="34" charset="0"/>
            </a:endParaRPr>
          </a:p>
          <a:p>
            <a:endParaRPr lang="en-NZ" altLang="en-US">
              <a:latin typeface="Arial" pitchFamily="34" charset="0"/>
              <a:cs typeface="Arial" pitchFamily="34" charset="0"/>
            </a:endParaRPr>
          </a:p>
          <a:p>
            <a:r>
              <a:rPr lang="en-NZ" altLang="en-US">
                <a:latin typeface="Arial" pitchFamily="34" charset="0"/>
                <a:cs typeface="Arial" pitchFamily="34" charset="0"/>
              </a:rPr>
              <a:t>Not everyone enjoys a job in selling. In sales, we are more likely to succeed when we are spending our time on our current prospects and developing business potential. However, there are times when we procrastinate or prefer to focus our energies on non-sales related activities.</a:t>
            </a:r>
          </a:p>
          <a:p>
            <a:br>
              <a:rPr lang="en-NZ" altLang="en-US">
                <a:latin typeface="Arial" pitchFamily="34" charset="0"/>
                <a:cs typeface="Arial" pitchFamily="34" charset="0"/>
              </a:rPr>
            </a:br>
            <a:r>
              <a:rPr lang="en-NZ" altLang="en-US">
                <a:latin typeface="Arial" pitchFamily="34" charset="0"/>
                <a:cs typeface="Arial" pitchFamily="34" charset="0"/>
              </a:rPr>
              <a:t>The current average is 37%; this means that the average sales professional spends 37% of their time on non-sales related activities and 63% on the sales process.</a:t>
            </a:r>
          </a:p>
          <a:p>
            <a:endParaRPr lang="en-NZ" altLang="fi-FI">
              <a:latin typeface="Arial" pitchFamily="34" charset="0"/>
              <a:cs typeface="Arial" pitchFamily="34" charset="0"/>
            </a:endParaRPr>
          </a:p>
          <a:p>
            <a:r>
              <a:rPr lang="en-NZ" altLang="fi-FI">
                <a:latin typeface="Arial" pitchFamily="34" charset="0"/>
                <a:cs typeface="Arial" pitchFamily="34" charset="0"/>
              </a:rPr>
              <a:t>if you're a sales manager, it's a great place to start reviewing your team member's Sales Competence Result. If one of your sales people has a higher than average excuse index, do you need to provide additional support and feedback? If you have a sales person with a low Sales Excuse score, then you know that person is focusing his/her energies on the sales process.</a:t>
            </a:r>
            <a:endParaRPr lang="fi-FI" altLang="fi-FI">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DBB2C45A-1FC5-461C-B91A-084E955D0D8B}" type="slidenum">
              <a:rPr lang="en-GB" smtClean="0"/>
              <a:t>7</a:t>
            </a:fld>
            <a:endParaRPr lang="en-GB"/>
          </a:p>
        </p:txBody>
      </p:sp>
    </p:spTree>
    <p:extLst>
      <p:ext uri="{BB962C8B-B14F-4D97-AF65-F5344CB8AC3E}">
        <p14:creationId xmlns:p14="http://schemas.microsoft.com/office/powerpoint/2010/main" val="2669199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663" y="746125"/>
            <a:ext cx="6624637" cy="3727450"/>
          </a:xfrm>
        </p:spPr>
      </p:sp>
      <p:sp>
        <p:nvSpPr>
          <p:cNvPr id="3" name="Notes Placeholder 2"/>
          <p:cNvSpPr>
            <a:spLocks noGrp="1"/>
          </p:cNvSpPr>
          <p:nvPr>
            <p:ph type="body" idx="1"/>
          </p:nvPr>
        </p:nvSpPr>
        <p:spPr/>
        <p:txBody>
          <a:bodyPr/>
          <a:lstStyle/>
          <a:p>
            <a:endParaRPr lang="en-NZ"/>
          </a:p>
          <a:p>
            <a:r>
              <a:rPr lang="en-NZ"/>
              <a:t>The report is able to generate 3 different ‘descriptions’ and ‘development tips’ for a high, medium and low score for each of the 18 behavioural competences.  The system automatically generates the descriptions and tips relevant to the candidate score.</a:t>
            </a:r>
          </a:p>
          <a:p>
            <a:endParaRPr lang="en-NZ"/>
          </a:p>
        </p:txBody>
      </p:sp>
      <p:sp>
        <p:nvSpPr>
          <p:cNvPr id="4" name="Slide Number Placeholder 3"/>
          <p:cNvSpPr>
            <a:spLocks noGrp="1"/>
          </p:cNvSpPr>
          <p:nvPr>
            <p:ph type="sldNum" sz="quarter" idx="5"/>
          </p:nvPr>
        </p:nvSpPr>
        <p:spPr/>
        <p:txBody>
          <a:bodyPr/>
          <a:lstStyle/>
          <a:p>
            <a:fld id="{97863621-2E60-B848-8968-B0341E26A312}" type="slidenum">
              <a:rPr lang="en-US" smtClean="0"/>
              <a:t>8</a:t>
            </a:fld>
            <a:endParaRPr lang="en-US"/>
          </a:p>
        </p:txBody>
      </p:sp>
    </p:spTree>
    <p:extLst>
      <p:ext uri="{BB962C8B-B14F-4D97-AF65-F5344CB8AC3E}">
        <p14:creationId xmlns:p14="http://schemas.microsoft.com/office/powerpoint/2010/main" val="2200459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97863621-2E60-B848-8968-B0341E26A312}" type="slidenum">
              <a:rPr lang="en-US" smtClean="0"/>
              <a:t>9</a:t>
            </a:fld>
            <a:endParaRPr lang="en-US"/>
          </a:p>
        </p:txBody>
      </p:sp>
    </p:spTree>
    <p:extLst>
      <p:ext uri="{BB962C8B-B14F-4D97-AF65-F5344CB8AC3E}">
        <p14:creationId xmlns:p14="http://schemas.microsoft.com/office/powerpoint/2010/main" val="3125545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8D363-5705-0F88-FA23-5C77657B6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4E1CF-7E2B-802A-7DBD-5BA6983B43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43A163-EDA5-0CE8-F35E-6A5679F6F38D}"/>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F3F0948B-3D65-869A-9DE9-099F13108355}"/>
              </a:ext>
            </a:extLst>
          </p:cNvPr>
          <p:cNvSpPr>
            <a:spLocks noGrp="1"/>
          </p:cNvSpPr>
          <p:nvPr>
            <p:ph type="sldNum" sz="quarter" idx="10"/>
          </p:nvPr>
        </p:nvSpPr>
        <p:spPr/>
        <p:txBody>
          <a:bodyPr/>
          <a:lstStyle/>
          <a:p>
            <a:fld id="{DBB2C45A-1FC5-461C-B91A-084E955D0D8B}" type="slidenum">
              <a:rPr lang="en-GB" smtClean="0"/>
              <a:t>10</a:t>
            </a:fld>
            <a:endParaRPr lang="en-GB"/>
          </a:p>
        </p:txBody>
      </p:sp>
    </p:spTree>
    <p:extLst>
      <p:ext uri="{BB962C8B-B14F-4D97-AF65-F5344CB8AC3E}">
        <p14:creationId xmlns:p14="http://schemas.microsoft.com/office/powerpoint/2010/main" val="3067169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Rot="1" noChangeAspect="1" noChangeArrowheads="1" noTextEdit="1"/>
          </p:cNvSpPr>
          <p:nvPr>
            <p:ph type="sldImg"/>
          </p:nvPr>
        </p:nvSpPr>
        <p:spPr>
          <a:ln/>
        </p:spPr>
      </p:sp>
      <p:sp>
        <p:nvSpPr>
          <p:cNvPr id="371715" name="Rectangle 3"/>
          <p:cNvSpPr>
            <a:spLocks noGrp="1" noChangeArrowheads="1"/>
          </p:cNvSpPr>
          <p:nvPr>
            <p:ph type="body" idx="1"/>
          </p:nvPr>
        </p:nvSpPr>
        <p:spPr>
          <a:noFill/>
        </p:spPr>
        <p:txBody>
          <a:bodyPr lIns="93221" tIns="46608" rIns="93221" bIns="46608"/>
          <a:lstStyle/>
          <a:p>
            <a:pPr marL="0" marR="0" indent="0" algn="l" defTabSz="609585" rtl="0" eaLnBrk="1" fontAlgn="auto" latinLnBrk="0" hangingPunct="1">
              <a:lnSpc>
                <a:spcPct val="100000"/>
              </a:lnSpc>
              <a:spcBef>
                <a:spcPts val="0"/>
              </a:spcBef>
              <a:spcAft>
                <a:spcPts val="0"/>
              </a:spcAft>
              <a:buClrTx/>
              <a:buSzTx/>
              <a:buFontTx/>
              <a:buNone/>
              <a:tabLst/>
              <a:defRPr/>
            </a:pPr>
            <a:endParaRPr lang="fi-FI" altLang="en-US" sz="1100" b="1">
              <a:solidFill>
                <a:schemeClr val="tx1"/>
              </a:solidFill>
              <a:latin typeface="+mn-l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93663" y="746125"/>
            <a:ext cx="6624637" cy="3727450"/>
          </a:xfrm>
          <a:ln/>
        </p:spPr>
      </p:sp>
      <p:sp>
        <p:nvSpPr>
          <p:cNvPr id="153603" name="Rectangle 3"/>
          <p:cNvSpPr>
            <a:spLocks noGrp="1" noChangeArrowheads="1"/>
          </p:cNvSpPr>
          <p:nvPr>
            <p:ph type="body" idx="1"/>
          </p:nvPr>
        </p:nvSpPr>
        <p:spPr>
          <a:noFill/>
        </p:spPr>
        <p:txBody>
          <a:bodyPr lIns="93221" tIns="46608" rIns="93221" bIns="46608"/>
          <a:lstStyle/>
          <a:p>
            <a:pPr marL="0" marR="0" lvl="0" indent="0" algn="l" defTabSz="609585" rtl="0" eaLnBrk="1" fontAlgn="auto" latinLnBrk="0" hangingPunct="1">
              <a:lnSpc>
                <a:spcPct val="100000"/>
              </a:lnSpc>
              <a:spcBef>
                <a:spcPts val="0"/>
              </a:spcBef>
              <a:spcAft>
                <a:spcPts val="0"/>
              </a:spcAft>
              <a:buClrTx/>
              <a:buSzTx/>
              <a:buFontTx/>
              <a:buNone/>
              <a:tabLst/>
              <a:defRPr/>
            </a:pPr>
            <a:endParaRPr lang="fi-FI" altLang="fi-FI">
              <a:latin typeface="Arial" pitchFamily="34" charset="0"/>
              <a:cs typeface="Arial" pitchFamily="34" charset="0"/>
            </a:endParaRPr>
          </a:p>
        </p:txBody>
      </p:sp>
    </p:spTree>
    <p:extLst>
      <p:ext uri="{BB962C8B-B14F-4D97-AF65-F5344CB8AC3E}">
        <p14:creationId xmlns:p14="http://schemas.microsoft.com/office/powerpoint/2010/main" val="2879904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9AA9AF76-534D-44F7-8BF8-B29BE6BCEE8D}"/>
              </a:ext>
            </a:extLst>
          </p:cNvPr>
          <p:cNvSpPr>
            <a:spLocks noGrp="1" noRot="1" noChangeAspect="1" noChangeArrowheads="1" noTextEdit="1"/>
          </p:cNvSpPr>
          <p:nvPr>
            <p:ph type="sldImg"/>
          </p:nvPr>
        </p:nvSpPr>
        <p:spPr>
          <a:xfrm>
            <a:off x="93663" y="746125"/>
            <a:ext cx="6624637" cy="3727450"/>
          </a:xfrm>
          <a:ln/>
        </p:spPr>
      </p:sp>
      <p:sp>
        <p:nvSpPr>
          <p:cNvPr id="159747" name="Rectangle 3">
            <a:extLst>
              <a:ext uri="{FF2B5EF4-FFF2-40B4-BE49-F238E27FC236}">
                <a16:creationId xmlns:a16="http://schemas.microsoft.com/office/drawing/2014/main" id="{ED504467-CA13-4F37-BA83-35A13A47FD8F}"/>
              </a:ext>
            </a:extLst>
          </p:cNvPr>
          <p:cNvSpPr>
            <a:spLocks noGrp="1" noChangeArrowheads="1"/>
          </p:cNvSpPr>
          <p:nvPr>
            <p:ph type="body" idx="1"/>
          </p:nvPr>
        </p:nvSpPr>
        <p:spPr>
          <a:noFill/>
        </p:spPr>
        <p:txBody>
          <a:bodyPr lIns="91420" tIns="45708" rIns="91420" bIns="45708"/>
          <a:lstStyle/>
          <a:p>
            <a:endParaRPr lang="fi-FI" altLang="fi-FI">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D3872-C78F-E04B-7CF5-5BF2C643E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A3B9FF-091E-5203-3F2F-19F13D33E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8538AC-17A7-7E5D-2405-E07177E8A45F}"/>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EE44096E-31F6-3264-E2E8-234EE2AE0A2F}"/>
              </a:ext>
            </a:extLst>
          </p:cNvPr>
          <p:cNvSpPr>
            <a:spLocks noGrp="1"/>
          </p:cNvSpPr>
          <p:nvPr>
            <p:ph type="sldNum" sz="quarter" idx="10"/>
          </p:nvPr>
        </p:nvSpPr>
        <p:spPr/>
        <p:txBody>
          <a:bodyPr/>
          <a:lstStyle/>
          <a:p>
            <a:fld id="{DBB2C45A-1FC5-461C-B91A-084E955D0D8B}" type="slidenum">
              <a:rPr lang="en-GB" smtClean="0"/>
              <a:t>14</a:t>
            </a:fld>
            <a:endParaRPr lang="en-GB"/>
          </a:p>
        </p:txBody>
      </p:sp>
    </p:spTree>
    <p:extLst>
      <p:ext uri="{BB962C8B-B14F-4D97-AF65-F5344CB8AC3E}">
        <p14:creationId xmlns:p14="http://schemas.microsoft.com/office/powerpoint/2010/main" val="40719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663" y="746125"/>
            <a:ext cx="6624637" cy="3727450"/>
          </a:xfrm>
        </p:spPr>
      </p:sp>
      <p:sp>
        <p:nvSpPr>
          <p:cNvPr id="3" name="Notes Placeholder 2"/>
          <p:cNvSpPr>
            <a:spLocks noGrp="1"/>
          </p:cNvSpPr>
          <p:nvPr>
            <p:ph type="body" idx="1"/>
          </p:nvPr>
        </p:nvSpPr>
        <p:spPr/>
        <p:txBody>
          <a:bodyPr/>
          <a:lstStyle/>
          <a:p>
            <a:r>
              <a:rPr lang="en-NZ" sz="1200">
                <a:latin typeface="Arial" panose="020B0604020202020204" pitchFamily="34" charset="0"/>
                <a:cs typeface="Arial" panose="020B0604020202020204" pitchFamily="34" charset="0"/>
              </a:rPr>
              <a:t>The Sales Manager Assessment</a:t>
            </a:r>
            <a:r>
              <a:rPr lang="en-NZ" sz="1200" baseline="0">
                <a:latin typeface="Arial" panose="020B0604020202020204" pitchFamily="34" charset="0"/>
                <a:cs typeface="Arial" panose="020B0604020202020204" pitchFamily="34" charset="0"/>
              </a:rPr>
              <a:t> reports on a salesperson’s ability to adapt to the main requirements of each step in the sales process. The sales process is broken into two separate sections: pre and post-sale. The pre-sale steps include… *read screen* and the post-sale steps include.. *Read screen*</a:t>
            </a:r>
          </a:p>
          <a:p>
            <a:endParaRPr lang="en-NZ" sz="1200" kern="1200" baseline="0">
              <a:solidFill>
                <a:schemeClr val="tx1"/>
              </a:solidFill>
              <a:effectLst/>
              <a:latin typeface="Arial" panose="020B0604020202020204" pitchFamily="34" charset="0"/>
              <a:ea typeface="+mn-ea"/>
              <a:cs typeface="Arial" panose="020B0604020202020204" pitchFamily="34" charset="0"/>
            </a:endParaRPr>
          </a:p>
          <a:p>
            <a:r>
              <a:rPr lang="en-NZ" sz="1200" kern="1200" baseline="0">
                <a:solidFill>
                  <a:schemeClr val="tx1"/>
                </a:solidFill>
                <a:effectLst/>
                <a:latin typeface="Arial" panose="020B0604020202020204" pitchFamily="34" charset="0"/>
                <a:ea typeface="+mn-ea"/>
                <a:cs typeface="Arial" panose="020B0604020202020204" pitchFamily="34" charset="0"/>
              </a:rPr>
              <a:t>The report helps managers and coaches to u</a:t>
            </a:r>
            <a:r>
              <a:rPr lang="en-NZ" sz="1200" kern="1200">
                <a:solidFill>
                  <a:schemeClr val="tx1"/>
                </a:solidFill>
                <a:effectLst/>
                <a:latin typeface="Arial" panose="020B0604020202020204" pitchFamily="34" charset="0"/>
                <a:ea typeface="+mn-ea"/>
                <a:cs typeface="Arial" panose="020B0604020202020204" pitchFamily="34" charset="0"/>
              </a:rPr>
              <a:t>nderstand why some salespeople may lose their way when it comes to following the sales process</a:t>
            </a:r>
            <a:r>
              <a:rPr lang="en-NZ" sz="1200" kern="1200" baseline="0">
                <a:solidFill>
                  <a:schemeClr val="tx1"/>
                </a:solidFill>
                <a:effectLst/>
                <a:latin typeface="Arial" panose="020B0604020202020204" pitchFamily="34" charset="0"/>
                <a:ea typeface="+mn-ea"/>
                <a:cs typeface="Arial" panose="020B0604020202020204" pitchFamily="34" charset="0"/>
              </a:rPr>
              <a:t> and allows you to h</a:t>
            </a:r>
            <a:r>
              <a:rPr lang="en-NZ" sz="1200" kern="1200">
                <a:solidFill>
                  <a:schemeClr val="tx1"/>
                </a:solidFill>
                <a:effectLst/>
                <a:latin typeface="Arial" panose="020B0604020202020204" pitchFamily="34" charset="0"/>
                <a:ea typeface="+mn-ea"/>
                <a:cs typeface="Arial" panose="020B0604020202020204" pitchFamily="34" charset="0"/>
              </a:rPr>
              <a:t>ighlight areas in which salespeople need extra development to help them perform and adjust to the main requirements of each step</a:t>
            </a:r>
            <a:r>
              <a:rPr lang="en-NZ" sz="1200" kern="1200" baseline="0">
                <a:solidFill>
                  <a:schemeClr val="tx1"/>
                </a:solidFill>
                <a:effectLst/>
                <a:latin typeface="Arial" panose="020B0604020202020204" pitchFamily="34" charset="0"/>
                <a:ea typeface="+mn-ea"/>
                <a:cs typeface="Arial" panose="020B0604020202020204" pitchFamily="34" charset="0"/>
              </a:rPr>
              <a:t> in the Sales Process.</a:t>
            </a:r>
            <a:endParaRPr lang="en-GB" sz="1200">
              <a:latin typeface="Arial" panose="020B0604020202020204" pitchFamily="34" charset="0"/>
              <a:cs typeface="Arial" panose="020B0604020202020204" pitchFamily="34" charset="0"/>
            </a:endParaRPr>
          </a:p>
          <a:p>
            <a:endParaRPr lang="en-NZ" sz="1200" baseline="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97863621-2E60-B848-8968-B0341E26A3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060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663" y="746125"/>
            <a:ext cx="6624637" cy="3727450"/>
          </a:xfrm>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97863621-2E60-B848-8968-B0341E26A312}" type="slidenum">
              <a:rPr lang="en-US" smtClean="0"/>
              <a:t>16</a:t>
            </a:fld>
            <a:endParaRPr lang="en-US"/>
          </a:p>
        </p:txBody>
      </p:sp>
    </p:spTree>
    <p:extLst>
      <p:ext uri="{BB962C8B-B14F-4D97-AF65-F5344CB8AC3E}">
        <p14:creationId xmlns:p14="http://schemas.microsoft.com/office/powerpoint/2010/main" val="4291731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Rot="1" noChangeAspect="1" noChangeArrowheads="1" noTextEdit="1"/>
          </p:cNvSpPr>
          <p:nvPr>
            <p:ph type="sldImg"/>
          </p:nvPr>
        </p:nvSpPr>
        <p:spPr>
          <a:xfrm>
            <a:off x="93663" y="746125"/>
            <a:ext cx="6624637" cy="3727450"/>
          </a:xfrm>
          <a:ln/>
        </p:spPr>
      </p:sp>
      <p:sp>
        <p:nvSpPr>
          <p:cNvPr id="329731" name="Rectangle 3"/>
          <p:cNvSpPr>
            <a:spLocks noGrp="1" noChangeArrowheads="1"/>
          </p:cNvSpPr>
          <p:nvPr>
            <p:ph type="body" idx="1"/>
          </p:nvPr>
        </p:nvSpPr>
        <p:spPr>
          <a:noFill/>
        </p:spPr>
        <p:txBody>
          <a:bodyPr lIns="91420" tIns="45708" rIns="91420" bIns="45708"/>
          <a:lstStyle/>
          <a:p>
            <a:endParaRPr lang="fi-FI" altLang="fi-FI" sz="1200">
              <a:latin typeface="Arial" pitchFamily="34" charset="0"/>
              <a:cs typeface="Arial" pitchFamily="34" charset="0"/>
            </a:endParaRPr>
          </a:p>
          <a:p>
            <a:r>
              <a:rPr lang="fi-FI" altLang="fi-FI" sz="1200">
                <a:latin typeface="Arial" pitchFamily="34" charset="0"/>
                <a:cs typeface="Arial" pitchFamily="34" charset="0"/>
              </a:rPr>
              <a:t>Each step in the sales process</a:t>
            </a:r>
            <a:r>
              <a:rPr lang="fi-FI" altLang="fi-FI" sz="1200" baseline="0">
                <a:latin typeface="Arial" pitchFamily="34" charset="0"/>
                <a:cs typeface="Arial" pitchFamily="34" charset="0"/>
              </a:rPr>
              <a:t> is broken down in a description page. The pages provide a description of each step in the sales process.</a:t>
            </a:r>
          </a:p>
          <a:p>
            <a:endParaRPr lang="fi-FI" altLang="fi-FI" sz="1200" baseline="0">
              <a:latin typeface="Arial" pitchFamily="34" charset="0"/>
              <a:cs typeface="Arial" pitchFamily="34" charset="0"/>
            </a:endParaRPr>
          </a:p>
          <a:p>
            <a:r>
              <a:rPr lang="fi-FI" altLang="fi-FI" sz="1200" baseline="0">
                <a:latin typeface="Arial" pitchFamily="34" charset="0"/>
                <a:cs typeface="Arial" pitchFamily="34" charset="0"/>
              </a:rPr>
              <a:t>The Competence Match table shows whether the score is a strength or a risk to performance in the related step in the sales process. By defining the Risk competencies, managers can easily identify where development is needed in order to improve sales performance in the particular step in the sales process. </a:t>
            </a:r>
          </a:p>
          <a:p>
            <a:endParaRPr lang="fi-FI" altLang="fi-FI" sz="1200" baseline="0">
              <a:latin typeface="Arial" pitchFamily="34" charset="0"/>
              <a:cs typeface="Arial" pitchFamily="34" charset="0"/>
            </a:endParaRPr>
          </a:p>
          <a:p>
            <a:r>
              <a:rPr lang="fi-FI" altLang="fi-FI" sz="1200" baseline="0">
                <a:latin typeface="Arial" pitchFamily="34" charset="0"/>
                <a:cs typeface="Arial" pitchFamily="34" charset="0"/>
              </a:rPr>
              <a:t>NOTE – Page numbers affected by amount of risk competencies</a:t>
            </a:r>
            <a:endParaRPr lang="fi-FI" altLang="fi-FI" sz="1200">
              <a:latin typeface="Arial" pitchFamily="34" charset="0"/>
              <a:cs typeface="Arial" pitchFamily="34" charset="0"/>
            </a:endParaRPr>
          </a:p>
        </p:txBody>
      </p:sp>
    </p:spTree>
    <p:extLst>
      <p:ext uri="{BB962C8B-B14F-4D97-AF65-F5344CB8AC3E}">
        <p14:creationId xmlns:p14="http://schemas.microsoft.com/office/powerpoint/2010/main" val="312657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Rot="1" noChangeAspect="1" noChangeArrowheads="1" noTextEdit="1"/>
          </p:cNvSpPr>
          <p:nvPr>
            <p:ph type="sldImg"/>
          </p:nvPr>
        </p:nvSpPr>
        <p:spPr>
          <a:xfrm>
            <a:off x="93663" y="746125"/>
            <a:ext cx="6624637" cy="3727450"/>
          </a:xfrm>
          <a:ln/>
        </p:spPr>
      </p:sp>
      <p:sp>
        <p:nvSpPr>
          <p:cNvPr id="335875" name="Rectangle 3"/>
          <p:cNvSpPr>
            <a:spLocks noGrp="1" noChangeArrowheads="1"/>
          </p:cNvSpPr>
          <p:nvPr>
            <p:ph type="body" idx="1"/>
          </p:nvPr>
        </p:nvSpPr>
        <p:spPr>
          <a:noFill/>
        </p:spPr>
        <p:txBody>
          <a:bodyPr lIns="91420" tIns="45708" rIns="91420" bIns="45708"/>
          <a:lstStyle/>
          <a:p>
            <a:endParaRPr lang="en-NZ" sz="1200" b="0" i="0" u="none" strike="noStrike" kern="1200" baseline="0">
              <a:solidFill>
                <a:schemeClr val="tx1"/>
              </a:solidFill>
              <a:latin typeface="Arial" panose="020B0604020202020204" pitchFamily="34" charset="0"/>
              <a:ea typeface="+mn-ea"/>
              <a:cs typeface="Arial" panose="020B0604020202020204" pitchFamily="34" charset="0"/>
            </a:endParaRPr>
          </a:p>
          <a:p>
            <a:r>
              <a:rPr lang="en-NZ" sz="1200" b="0" i="0" u="none" strike="noStrike" kern="1200" baseline="0">
                <a:solidFill>
                  <a:schemeClr val="tx1"/>
                </a:solidFill>
                <a:latin typeface="Arial" panose="020B0604020202020204" pitchFamily="34" charset="0"/>
                <a:ea typeface="+mn-ea"/>
                <a:cs typeface="Arial" panose="020B0604020202020204" pitchFamily="34" charset="0"/>
              </a:rPr>
              <a:t>The Sales Manager report also includes the ability to compare results against a benchmark. The purpose of a benchmark comparison is to identify how this person compares against a selected population. The benchmark does not directly tell us anything about this person’s sales skills, only how they compare against another group of people.</a:t>
            </a:r>
          </a:p>
          <a:p>
            <a:endParaRPr lang="en-NZ" sz="1200" b="0" i="0" u="none" strike="noStrike" kern="1200" baseline="0">
              <a:solidFill>
                <a:schemeClr val="tx1"/>
              </a:solidFill>
              <a:latin typeface="Arial" panose="020B0604020202020204" pitchFamily="34" charset="0"/>
              <a:ea typeface="+mn-ea"/>
              <a:cs typeface="Arial" panose="020B0604020202020204" pitchFamily="34" charset="0"/>
            </a:endParaRPr>
          </a:p>
          <a:p>
            <a:r>
              <a:rPr lang="en-NZ" sz="1200" b="0" i="0" u="none" strike="noStrike" kern="1200" baseline="0">
                <a:solidFill>
                  <a:schemeClr val="tx1"/>
                </a:solidFill>
                <a:latin typeface="Arial" panose="020B0604020202020204" pitchFamily="34" charset="0"/>
                <a:ea typeface="+mn-ea"/>
                <a:cs typeface="Arial" panose="020B0604020202020204" pitchFamily="34" charset="0"/>
              </a:rPr>
              <a:t>Remember, it is important to use a benchmark population that this person could be part of (based on the selection criteria of the population).</a:t>
            </a:r>
          </a:p>
          <a:p>
            <a:endParaRPr lang="en-NZ" sz="1200" b="0" i="0" u="none" strike="noStrike" kern="1200" baseline="0">
              <a:solidFill>
                <a:schemeClr val="tx1"/>
              </a:solidFill>
              <a:latin typeface="Arial" panose="020B0604020202020204" pitchFamily="34" charset="0"/>
              <a:ea typeface="+mn-ea"/>
              <a:cs typeface="Arial" panose="020B0604020202020204" pitchFamily="34" charset="0"/>
            </a:endParaRPr>
          </a:p>
          <a:p>
            <a:r>
              <a:rPr lang="en-NZ" sz="1200" b="0" i="0" u="none" strike="noStrike" kern="1200" baseline="0">
                <a:solidFill>
                  <a:schemeClr val="tx1"/>
                </a:solidFill>
                <a:latin typeface="Arial" panose="020B0604020202020204" pitchFamily="34" charset="0"/>
                <a:ea typeface="+mn-ea"/>
                <a:cs typeface="Arial" panose="020B0604020202020204" pitchFamily="34" charset="0"/>
              </a:rPr>
              <a:t>The percentage indicates the percentage of the population that scored less than this person. For example, 25% would mean that 25% of the population has a lower score than this person, and 75% has a higher score.</a:t>
            </a:r>
          </a:p>
          <a:p>
            <a:endParaRPr lang="en-NZ" altLang="fi-FI" sz="1200" b="0" i="0" u="none" strike="noStrike" kern="1200" baseline="0">
              <a:solidFill>
                <a:schemeClr val="tx1"/>
              </a:solidFill>
              <a:latin typeface="Arial" panose="020B0604020202020204" pitchFamily="34" charset="0"/>
              <a:ea typeface="+mn-ea"/>
              <a:cs typeface="Arial" panose="020B0604020202020204" pitchFamily="34" charset="0"/>
            </a:endParaRPr>
          </a:p>
          <a:p>
            <a:r>
              <a:rPr lang="en-NZ" altLang="fi-FI" sz="1200" b="0" i="0" u="none" strike="noStrike" kern="1200" baseline="0">
                <a:solidFill>
                  <a:schemeClr val="tx1"/>
                </a:solidFill>
                <a:latin typeface="Arial" panose="020B0604020202020204" pitchFamily="34" charset="0"/>
                <a:ea typeface="+mn-ea"/>
                <a:cs typeface="Arial" panose="020B0604020202020204" pitchFamily="34" charset="0"/>
              </a:rPr>
              <a:t>The Benchmark Scores are presented as a summary table and also graphically. </a:t>
            </a:r>
          </a:p>
        </p:txBody>
      </p:sp>
    </p:spTree>
    <p:extLst>
      <p:ext uri="{BB962C8B-B14F-4D97-AF65-F5344CB8AC3E}">
        <p14:creationId xmlns:p14="http://schemas.microsoft.com/office/powerpoint/2010/main" val="2733681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925C0-A32F-A49D-9721-DB701F2A3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CA46F-2D98-8F8A-E2A9-ADC37F0D4B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E7213C-B4C8-5797-7887-F41C7C1F7D99}"/>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17FCF4B4-036C-27F7-BAF8-C6A814F4BC0C}"/>
              </a:ext>
            </a:extLst>
          </p:cNvPr>
          <p:cNvSpPr>
            <a:spLocks noGrp="1"/>
          </p:cNvSpPr>
          <p:nvPr>
            <p:ph type="sldNum" sz="quarter" idx="10"/>
          </p:nvPr>
        </p:nvSpPr>
        <p:spPr/>
        <p:txBody>
          <a:bodyPr/>
          <a:lstStyle/>
          <a:p>
            <a:fld id="{DBB2C45A-1FC5-461C-B91A-084E955D0D8B}" type="slidenum">
              <a:rPr lang="en-GB" smtClean="0"/>
              <a:t>19</a:t>
            </a:fld>
            <a:endParaRPr lang="en-GB"/>
          </a:p>
        </p:txBody>
      </p:sp>
    </p:spTree>
    <p:extLst>
      <p:ext uri="{BB962C8B-B14F-4D97-AF65-F5344CB8AC3E}">
        <p14:creationId xmlns:p14="http://schemas.microsoft.com/office/powerpoint/2010/main" val="68018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97863621-2E60-B848-8968-B0341E26A312}" type="slidenum">
              <a:rPr lang="en-US" smtClean="0"/>
              <a:t>20</a:t>
            </a:fld>
            <a:endParaRPr lang="en-US"/>
          </a:p>
        </p:txBody>
      </p:sp>
    </p:spTree>
    <p:extLst>
      <p:ext uri="{BB962C8B-B14F-4D97-AF65-F5344CB8AC3E}">
        <p14:creationId xmlns:p14="http://schemas.microsoft.com/office/powerpoint/2010/main" val="1016318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ECEB114-E273-4597-9763-D2D2829E353A}"/>
              </a:ext>
            </a:extLst>
          </p:cNvPr>
          <p:cNvSpPr>
            <a:spLocks noGrp="1" noRot="1" noChangeAspect="1" noChangeArrowheads="1" noTextEdit="1"/>
          </p:cNvSpPr>
          <p:nvPr>
            <p:ph type="sldImg"/>
          </p:nvPr>
        </p:nvSpPr>
        <p:spPr>
          <a:xfrm>
            <a:off x="93663" y="746125"/>
            <a:ext cx="6624637" cy="3727450"/>
          </a:xfrm>
          <a:ln/>
        </p:spPr>
      </p:sp>
      <p:sp>
        <p:nvSpPr>
          <p:cNvPr id="25603" name="Rectangle 3">
            <a:extLst>
              <a:ext uri="{FF2B5EF4-FFF2-40B4-BE49-F238E27FC236}">
                <a16:creationId xmlns:a16="http://schemas.microsoft.com/office/drawing/2014/main" id="{E8D7A5EB-7735-4BB3-9E4A-249D6B046643}"/>
              </a:ext>
            </a:extLst>
          </p:cNvPr>
          <p:cNvSpPr>
            <a:spLocks noGrp="1" noChangeArrowheads="1"/>
          </p:cNvSpPr>
          <p:nvPr>
            <p:ph type="body" idx="1"/>
          </p:nvPr>
        </p:nvSpPr>
        <p:spPr>
          <a:noFill/>
        </p:spPr>
        <p:txBody>
          <a:bodyPr lIns="91420" tIns="45708" rIns="91420" bIns="45708"/>
          <a:lstStyle/>
          <a:p>
            <a:endParaRPr lang="fi-FI" altLang="fi-FI">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6C1E769-C20B-4B96-8F8E-27A4F42C2BB0}"/>
              </a:ext>
            </a:extLst>
          </p:cNvPr>
          <p:cNvSpPr>
            <a:spLocks noGrp="1" noRot="1" noChangeAspect="1" noChangeArrowheads="1" noTextEdit="1"/>
          </p:cNvSpPr>
          <p:nvPr>
            <p:ph type="sldImg"/>
          </p:nvPr>
        </p:nvSpPr>
        <p:spPr>
          <a:xfrm>
            <a:off x="93663" y="746125"/>
            <a:ext cx="6624637" cy="3727450"/>
          </a:xfrm>
          <a:ln/>
        </p:spPr>
      </p:sp>
      <p:sp>
        <p:nvSpPr>
          <p:cNvPr id="23555" name="Rectangle 3">
            <a:extLst>
              <a:ext uri="{FF2B5EF4-FFF2-40B4-BE49-F238E27FC236}">
                <a16:creationId xmlns:a16="http://schemas.microsoft.com/office/drawing/2014/main" id="{05C4E42D-6F64-4C0B-9CA9-8B39A922C190}"/>
              </a:ext>
            </a:extLst>
          </p:cNvPr>
          <p:cNvSpPr>
            <a:spLocks noGrp="1" noChangeArrowheads="1"/>
          </p:cNvSpPr>
          <p:nvPr>
            <p:ph type="body" idx="1"/>
          </p:nvPr>
        </p:nvSpPr>
        <p:spPr>
          <a:noFill/>
        </p:spPr>
        <p:txBody>
          <a:bodyPr lIns="91409" tIns="45702" rIns="91409" bIns="45702"/>
          <a:lstStyle/>
          <a:p>
            <a:endParaRPr lang="fi-FI" altLang="fi-FI">
              <a:latin typeface="Arial" panose="020B0604020202020204" pitchFamily="34" charset="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6D970F38-31CE-4793-A1ED-8A380FB9C08E}"/>
              </a:ext>
            </a:extLst>
          </p:cNvPr>
          <p:cNvSpPr>
            <a:spLocks noGrp="1" noRot="1" noChangeAspect="1" noChangeArrowheads="1" noTextEdit="1"/>
          </p:cNvSpPr>
          <p:nvPr>
            <p:ph type="sldImg"/>
          </p:nvPr>
        </p:nvSpPr>
        <p:spPr>
          <a:xfrm>
            <a:off x="93663" y="746125"/>
            <a:ext cx="6624637" cy="3727450"/>
          </a:xfrm>
          <a:ln/>
        </p:spPr>
      </p:sp>
      <p:sp>
        <p:nvSpPr>
          <p:cNvPr id="44035" name="Rectangle 3">
            <a:extLst>
              <a:ext uri="{FF2B5EF4-FFF2-40B4-BE49-F238E27FC236}">
                <a16:creationId xmlns:a16="http://schemas.microsoft.com/office/drawing/2014/main" id="{8ADADC06-6B92-4EC4-AD7F-35954AADA7FE}"/>
              </a:ext>
            </a:extLst>
          </p:cNvPr>
          <p:cNvSpPr>
            <a:spLocks noGrp="1" noChangeArrowheads="1"/>
          </p:cNvSpPr>
          <p:nvPr>
            <p:ph type="body" idx="1"/>
          </p:nvPr>
        </p:nvSpPr>
        <p:spPr>
          <a:noFill/>
        </p:spPr>
        <p:txBody>
          <a:bodyPr lIns="91409" tIns="45702" rIns="91409" bIns="45702"/>
          <a:lstStyle/>
          <a:p>
            <a:endParaRPr lang="fi-FI" altLang="fi-FI">
              <a:latin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3ACC2-0081-4441-E3EB-46FA1AF869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3B6DD-BED9-7DEA-3357-027A54C955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180589-9F00-43C0-5E95-A184EFCC8AA7}"/>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F7D2CAE9-CD37-75A9-A7EA-01BDC508EC8A}"/>
              </a:ext>
            </a:extLst>
          </p:cNvPr>
          <p:cNvSpPr>
            <a:spLocks noGrp="1"/>
          </p:cNvSpPr>
          <p:nvPr>
            <p:ph type="sldNum" sz="quarter" idx="10"/>
          </p:nvPr>
        </p:nvSpPr>
        <p:spPr/>
        <p:txBody>
          <a:bodyPr/>
          <a:lstStyle/>
          <a:p>
            <a:fld id="{DBB2C45A-1FC5-461C-B91A-084E955D0D8B}" type="slidenum">
              <a:rPr lang="en-GB" smtClean="0"/>
              <a:t>24</a:t>
            </a:fld>
            <a:endParaRPr lang="en-GB"/>
          </a:p>
        </p:txBody>
      </p:sp>
    </p:spTree>
    <p:extLst>
      <p:ext uri="{BB962C8B-B14F-4D97-AF65-F5344CB8AC3E}">
        <p14:creationId xmlns:p14="http://schemas.microsoft.com/office/powerpoint/2010/main" val="29690317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6F270A21-61D6-4DAF-9F05-8C0F4F72FAEB}"/>
              </a:ext>
            </a:extLst>
          </p:cNvPr>
          <p:cNvSpPr>
            <a:spLocks noGrp="1" noRot="1" noChangeAspect="1" noChangeArrowheads="1" noTextEdit="1"/>
          </p:cNvSpPr>
          <p:nvPr>
            <p:ph type="sldImg"/>
          </p:nvPr>
        </p:nvSpPr>
        <p:spPr>
          <a:xfrm>
            <a:off x="93663" y="746125"/>
            <a:ext cx="6624637" cy="3727450"/>
          </a:xfrm>
          <a:ln/>
        </p:spPr>
      </p:sp>
      <p:sp>
        <p:nvSpPr>
          <p:cNvPr id="27651" name="Rectangle 3">
            <a:extLst>
              <a:ext uri="{FF2B5EF4-FFF2-40B4-BE49-F238E27FC236}">
                <a16:creationId xmlns:a16="http://schemas.microsoft.com/office/drawing/2014/main" id="{A08A7C7E-6A92-471E-808E-AEFF0971EFB1}"/>
              </a:ext>
            </a:extLst>
          </p:cNvPr>
          <p:cNvSpPr>
            <a:spLocks noGrp="1" noChangeArrowheads="1"/>
          </p:cNvSpPr>
          <p:nvPr>
            <p:ph type="body" idx="1"/>
          </p:nvPr>
        </p:nvSpPr>
        <p:spPr>
          <a:noFill/>
        </p:spPr>
        <p:txBody>
          <a:bodyPr lIns="91420" tIns="45708" rIns="91420" bIns="45708"/>
          <a:lstStyle/>
          <a:p>
            <a:endParaRPr lang="fi-FI" altLang="fi-FI">
              <a:latin typeface="Arial" panose="020B0604020202020204" pitchFamily="34" charset="0"/>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91772-E684-10F2-2A74-84218E43C12E}"/>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546BF869-17EF-92FC-8676-D1E3E7381439}"/>
              </a:ext>
            </a:extLst>
          </p:cNvPr>
          <p:cNvSpPr>
            <a:spLocks noGrp="1" noRot="1" noChangeAspect="1" noChangeArrowheads="1" noTextEdit="1"/>
          </p:cNvSpPr>
          <p:nvPr>
            <p:ph type="sldImg"/>
          </p:nvPr>
        </p:nvSpPr>
        <p:spPr>
          <a:xfrm>
            <a:off x="93663" y="746125"/>
            <a:ext cx="6624637" cy="3727450"/>
          </a:xfrm>
          <a:ln/>
        </p:spPr>
      </p:sp>
      <p:sp>
        <p:nvSpPr>
          <p:cNvPr id="27651" name="Rectangle 3">
            <a:extLst>
              <a:ext uri="{FF2B5EF4-FFF2-40B4-BE49-F238E27FC236}">
                <a16:creationId xmlns:a16="http://schemas.microsoft.com/office/drawing/2014/main" id="{4420C145-6832-60EA-A900-0C9E99E2BD05}"/>
              </a:ext>
            </a:extLst>
          </p:cNvPr>
          <p:cNvSpPr>
            <a:spLocks noGrp="1" noChangeArrowheads="1"/>
          </p:cNvSpPr>
          <p:nvPr>
            <p:ph type="body" idx="1"/>
          </p:nvPr>
        </p:nvSpPr>
        <p:spPr>
          <a:noFill/>
        </p:spPr>
        <p:txBody>
          <a:bodyPr lIns="91420" tIns="45708" rIns="91420" bIns="45708"/>
          <a:lstStyle/>
          <a:p>
            <a:endParaRPr lang="fi-FI" altLang="fi-FI">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6457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B021E-39AA-407C-5C39-9A2E2AD1F3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623D775E-BB54-BE59-EBCF-ACF21470C0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4FB176B6-49F4-CC4D-91F5-2CC8A970A533}"/>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5" name="Footer Placeholder 4">
            <a:extLst>
              <a:ext uri="{FF2B5EF4-FFF2-40B4-BE49-F238E27FC236}">
                <a16:creationId xmlns:a16="http://schemas.microsoft.com/office/drawing/2014/main" id="{6F470259-AF9C-657B-56FB-58A35CAA77B9}"/>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295E85C-E7C9-9571-5E88-BBC26F6C2790}"/>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1269627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25417-B1B6-4756-8083-BE922C8A428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0ECEC008-A7AD-3863-FEDD-D0DF8050F6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F5F95D9B-C7B8-5173-9868-6B5BC8D125A2}"/>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5" name="Footer Placeholder 4">
            <a:extLst>
              <a:ext uri="{FF2B5EF4-FFF2-40B4-BE49-F238E27FC236}">
                <a16:creationId xmlns:a16="http://schemas.microsoft.com/office/drawing/2014/main" id="{D386B8F9-3378-E148-DF8B-1F5568598AD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FF18B4A8-58A4-08C2-A824-1885470E7BE0}"/>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2622453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24411-1D1D-3C42-42E3-B56CA274B1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52CD43F2-9D6F-0DCB-3781-6BE7A8496F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1C9561-3B52-E937-7BE1-774E381764F1}"/>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5" name="Footer Placeholder 4">
            <a:extLst>
              <a:ext uri="{FF2B5EF4-FFF2-40B4-BE49-F238E27FC236}">
                <a16:creationId xmlns:a16="http://schemas.microsoft.com/office/drawing/2014/main" id="{01BF765C-3398-6862-81DB-4A41983D5A5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B92EF65-FD2D-4AFF-59D3-1B70349CF324}"/>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1884717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C84D5-EB24-507E-F2A6-E525B72B5A84}"/>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D275704F-E308-74B2-98D5-A627CA377B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844DDD48-0CA0-4C30-C0E4-9F48AD5697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420435DF-FD7E-6AC4-DBAB-FC438238FF63}"/>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6" name="Footer Placeholder 5">
            <a:extLst>
              <a:ext uri="{FF2B5EF4-FFF2-40B4-BE49-F238E27FC236}">
                <a16:creationId xmlns:a16="http://schemas.microsoft.com/office/drawing/2014/main" id="{FC36E62B-D1C4-244D-AE72-8A0E4FFC55F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C65A6CBE-F628-9D24-0CE4-3D5BE2EAD92D}"/>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3740283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A39BF-5C8E-CB21-1CE7-0076EF24433A}"/>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EF4643A9-C717-6C57-6CBB-935C9285D4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7DF232-5ECB-DB2F-5D49-A666476FCB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95E9C99A-9661-BA3A-D81F-E184EEAD8E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0EBE91-8CF2-D1AF-0555-60035C6B32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F4F52823-123A-62B0-CA2F-A9B609331F1E}"/>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8" name="Footer Placeholder 7">
            <a:extLst>
              <a:ext uri="{FF2B5EF4-FFF2-40B4-BE49-F238E27FC236}">
                <a16:creationId xmlns:a16="http://schemas.microsoft.com/office/drawing/2014/main" id="{7A9A4E86-68F9-A012-5C9D-747709C6EB13}"/>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853E7952-3788-01ED-697F-514B48EE4649}"/>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754809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EBC4-20C1-FB00-C2BE-8EFEE8B72FC5}"/>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3DA9C9EC-92AB-FC6F-51BE-4159094B3F31}"/>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4" name="Footer Placeholder 3">
            <a:extLst>
              <a:ext uri="{FF2B5EF4-FFF2-40B4-BE49-F238E27FC236}">
                <a16:creationId xmlns:a16="http://schemas.microsoft.com/office/drawing/2014/main" id="{4BE47660-4493-CAE9-82B5-65ADAD53646C}"/>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6B9DD239-ECFA-FF17-08DE-9EC2B3B5202E}"/>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2829073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F59C36-E329-842F-344B-4834368100A6}"/>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3" name="Footer Placeholder 2">
            <a:extLst>
              <a:ext uri="{FF2B5EF4-FFF2-40B4-BE49-F238E27FC236}">
                <a16:creationId xmlns:a16="http://schemas.microsoft.com/office/drawing/2014/main" id="{D259F27B-B6C6-B73A-BBD9-A6E1A13FC15D}"/>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30C04CA2-AE04-444F-1112-F16DD4D5D7D8}"/>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3108482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19E63-71B5-07A0-ECA3-3F532ABE6D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626F3826-B925-2C6C-C458-2B90DDD937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F7501F30-A834-D244-A9D7-7AE2A00E21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9AFB7C-E1B5-B5D3-F11B-863BF05AA830}"/>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6" name="Footer Placeholder 5">
            <a:extLst>
              <a:ext uri="{FF2B5EF4-FFF2-40B4-BE49-F238E27FC236}">
                <a16:creationId xmlns:a16="http://schemas.microsoft.com/office/drawing/2014/main" id="{43590D80-5F92-9032-1CD1-4B63427582FE}"/>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9ADB2599-820D-1BCB-2C7A-6EFEE92D5A69}"/>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3147868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A2078-CA3A-5AC8-9F9C-3527354ADC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F02E2A76-E2FB-D7D0-0784-4D6B29EDD3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80B4B024-71D6-225F-17E5-C2AA30041F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836292-89A8-255A-0F27-FF3B0B70784A}"/>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6" name="Footer Placeholder 5">
            <a:extLst>
              <a:ext uri="{FF2B5EF4-FFF2-40B4-BE49-F238E27FC236}">
                <a16:creationId xmlns:a16="http://schemas.microsoft.com/office/drawing/2014/main" id="{66E67AE1-8DE6-10DF-96F8-F76C513226B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A37217D3-EFB0-68D5-2F67-3C09A2C42B6F}"/>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1793405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C99EC-A29C-69EF-B47C-53D9096A364C}"/>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5DF9298C-FCB6-E177-709F-0F5E516B39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160166F-E2A0-A7DA-D4FC-A67DA2C022E4}"/>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5" name="Footer Placeholder 4">
            <a:extLst>
              <a:ext uri="{FF2B5EF4-FFF2-40B4-BE49-F238E27FC236}">
                <a16:creationId xmlns:a16="http://schemas.microsoft.com/office/drawing/2014/main" id="{134DA7AD-1A18-883E-1CDF-4A043E2D68B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5116CD7-5C8C-6DDC-9117-11B675D157AA}"/>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356789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4F4A04-1EDF-21FE-F16B-CFDF55138F8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AFCADF9C-A4BE-2490-CBC2-AB1B0D78CC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AEEB16B-3299-18F7-7665-DDEF454AA5C6}"/>
              </a:ext>
            </a:extLst>
          </p:cNvPr>
          <p:cNvSpPr>
            <a:spLocks noGrp="1"/>
          </p:cNvSpPr>
          <p:nvPr>
            <p:ph type="dt" sz="half" idx="10"/>
          </p:nvPr>
        </p:nvSpPr>
        <p:spPr/>
        <p:txBody>
          <a:bodyPr/>
          <a:lstStyle/>
          <a:p>
            <a:fld id="{E4F51E1E-5F04-4EA1-907B-B4153768E908}" type="datetimeFigureOut">
              <a:rPr lang="en-NZ" smtClean="0"/>
              <a:t>18/11/2024</a:t>
            </a:fld>
            <a:endParaRPr lang="en-NZ"/>
          </a:p>
        </p:txBody>
      </p:sp>
      <p:sp>
        <p:nvSpPr>
          <p:cNvPr id="5" name="Footer Placeholder 4">
            <a:extLst>
              <a:ext uri="{FF2B5EF4-FFF2-40B4-BE49-F238E27FC236}">
                <a16:creationId xmlns:a16="http://schemas.microsoft.com/office/drawing/2014/main" id="{81FC8E31-631E-F7F0-7832-979F4EC4043E}"/>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DE3B403-F9C5-74B8-CD1D-9AD34B66773C}"/>
              </a:ext>
            </a:extLst>
          </p:cNvPr>
          <p:cNvSpPr>
            <a:spLocks noGrp="1"/>
          </p:cNvSpPr>
          <p:nvPr>
            <p:ph type="sldNum" sz="quarter" idx="12"/>
          </p:nvPr>
        </p:nvSpPr>
        <p:spPr/>
        <p:txBody>
          <a:bodyPr/>
          <a:lstStyle/>
          <a:p>
            <a:fld id="{4D8056FC-AF60-4813-8F89-4D8C720069C5}" type="slidenum">
              <a:rPr lang="en-NZ" smtClean="0"/>
              <a:t>‹#›</a:t>
            </a:fld>
            <a:endParaRPr lang="en-NZ"/>
          </a:p>
        </p:txBody>
      </p:sp>
    </p:spTree>
    <p:extLst>
      <p:ext uri="{BB962C8B-B14F-4D97-AF65-F5344CB8AC3E}">
        <p14:creationId xmlns:p14="http://schemas.microsoft.com/office/powerpoint/2010/main" val="232163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80636" y="3428123"/>
            <a:ext cx="9230815" cy="1143000"/>
          </a:xfrm>
          <a:prstGeom prst="rect">
            <a:avLst/>
          </a:prstGeom>
        </p:spPr>
        <p:txBody>
          <a:bodyPr/>
          <a:lstStyle/>
          <a:p>
            <a:r>
              <a:rPr lang="en-US"/>
              <a:t>Click to edit Master title style</a:t>
            </a:r>
            <a:endParaRPr lang="en-NZ"/>
          </a:p>
        </p:txBody>
      </p:sp>
      <p:sp>
        <p:nvSpPr>
          <p:cNvPr id="3" name="Date Placeholder 2"/>
          <p:cNvSpPr>
            <a:spLocks noGrp="1"/>
          </p:cNvSpPr>
          <p:nvPr>
            <p:ph type="dt" sz="half" idx="10"/>
          </p:nvPr>
        </p:nvSpPr>
        <p:spPr>
          <a:xfrm>
            <a:off x="609601" y="6356388"/>
            <a:ext cx="2844800" cy="365125"/>
          </a:xfrm>
          <a:prstGeom prst="rect">
            <a:avLst/>
          </a:prstGeom>
        </p:spPr>
        <p:txBody>
          <a:bodyPr/>
          <a:lstStyle/>
          <a:p>
            <a:fld id="{A98B126E-A9DA-4F5D-A7F1-4666DE051983}" type="datetime1">
              <a:rPr lang="en-NZ" smtClean="0"/>
              <a:t>18/11/2024</a:t>
            </a:fld>
            <a:endParaRPr lang="en-NZ"/>
          </a:p>
        </p:txBody>
      </p:sp>
      <p:sp>
        <p:nvSpPr>
          <p:cNvPr id="4" name="Footer Placeholder 3"/>
          <p:cNvSpPr>
            <a:spLocks noGrp="1"/>
          </p:cNvSpPr>
          <p:nvPr>
            <p:ph type="ftr" sz="quarter" idx="11"/>
          </p:nvPr>
        </p:nvSpPr>
        <p:spPr>
          <a:xfrm>
            <a:off x="4165619" y="6356388"/>
            <a:ext cx="3860800" cy="365125"/>
          </a:xfrm>
          <a:prstGeom prst="rect">
            <a:avLst/>
          </a:prstGeom>
        </p:spPr>
        <p:txBody>
          <a:bodyPr/>
          <a:lstStyle/>
          <a:p>
            <a:endParaRPr lang="en-NZ"/>
          </a:p>
        </p:txBody>
      </p:sp>
      <p:sp>
        <p:nvSpPr>
          <p:cNvPr id="5" name="Slide Number Placeholder 4"/>
          <p:cNvSpPr>
            <a:spLocks noGrp="1"/>
          </p:cNvSpPr>
          <p:nvPr>
            <p:ph type="sldNum" sz="quarter" idx="12"/>
          </p:nvPr>
        </p:nvSpPr>
        <p:spPr>
          <a:xfrm>
            <a:off x="8737601" y="6356388"/>
            <a:ext cx="2844800" cy="365125"/>
          </a:xfrm>
          <a:prstGeom prst="rect">
            <a:avLst/>
          </a:prstGeom>
        </p:spPr>
        <p:txBody>
          <a:bodyPr/>
          <a:lstStyle/>
          <a:p>
            <a:fld id="{4A87B596-6C3B-4F21-AEF0-1712141D1DD9}" type="slidenum">
              <a:rPr lang="en-NZ" smtClean="0"/>
              <a:t>‹#›</a:t>
            </a:fld>
            <a:endParaRPr lang="en-NZ"/>
          </a:p>
        </p:txBody>
      </p:sp>
    </p:spTree>
    <p:extLst>
      <p:ext uri="{BB962C8B-B14F-4D97-AF65-F5344CB8AC3E}">
        <p14:creationId xmlns:p14="http://schemas.microsoft.com/office/powerpoint/2010/main" val="1990874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350" baseline="0"/>
            </a:lvl1pPr>
          </a:lstStyle>
          <a:p>
            <a:pPr lvl="0"/>
            <a:r>
              <a:rPr lang="en-US"/>
              <a:t>Click here to edit subtitle</a:t>
            </a:r>
          </a:p>
        </p:txBody>
      </p:sp>
    </p:spTree>
    <p:extLst>
      <p:ext uri="{BB962C8B-B14F-4D97-AF65-F5344CB8AC3E}">
        <p14:creationId xmlns:p14="http://schemas.microsoft.com/office/powerpoint/2010/main" val="3031689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D0E385-458C-5473-D676-BEA7F7957D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11963B95-D881-69CA-9F65-75DFC1589B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9D447C5-73F9-5AE6-CB51-6E887C703D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F51E1E-5F04-4EA1-907B-B4153768E908}" type="datetimeFigureOut">
              <a:rPr lang="en-NZ" smtClean="0"/>
              <a:t>18/11/2024</a:t>
            </a:fld>
            <a:endParaRPr lang="en-NZ"/>
          </a:p>
        </p:txBody>
      </p:sp>
      <p:sp>
        <p:nvSpPr>
          <p:cNvPr id="5" name="Footer Placeholder 4">
            <a:extLst>
              <a:ext uri="{FF2B5EF4-FFF2-40B4-BE49-F238E27FC236}">
                <a16:creationId xmlns:a16="http://schemas.microsoft.com/office/drawing/2014/main" id="{29C8BAA9-03E1-BD4E-6FA0-58D7467042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73E031E2-F2D3-641A-9382-F32D37C706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D8056FC-AF60-4813-8F89-4D8C720069C5}" type="slidenum">
              <a:rPr lang="en-NZ" smtClean="0"/>
              <a:t>‹#›</a:t>
            </a:fld>
            <a:endParaRPr lang="en-NZ"/>
          </a:p>
        </p:txBody>
      </p:sp>
    </p:spTree>
    <p:extLst>
      <p:ext uri="{BB962C8B-B14F-4D97-AF65-F5344CB8AC3E}">
        <p14:creationId xmlns:p14="http://schemas.microsoft.com/office/powerpoint/2010/main" val="1335543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4DE8BC-19A9-4C13-13A9-CEDCC63AFF84}"/>
              </a:ext>
            </a:extLst>
          </p:cNvPr>
          <p:cNvPicPr>
            <a:picLocks noChangeAspect="1"/>
          </p:cNvPicPr>
          <p:nvPr/>
        </p:nvPicPr>
        <p:blipFill rotWithShape="1">
          <a:blip r:embed="rId2">
            <a:alphaModFix amt="20000"/>
          </a:blip>
          <a:srcRect l="25194" t="17239" r="26670" b="26557"/>
          <a:stretch/>
        </p:blipFill>
        <p:spPr>
          <a:xfrm>
            <a:off x="916127" y="2607456"/>
            <a:ext cx="3162502" cy="2000181"/>
          </a:xfrm>
          <a:prstGeom prst="rect">
            <a:avLst/>
          </a:prstGeom>
        </p:spPr>
      </p:pic>
      <p:pic>
        <p:nvPicPr>
          <p:cNvPr id="3" name="Picture 2">
            <a:extLst>
              <a:ext uri="{FF2B5EF4-FFF2-40B4-BE49-F238E27FC236}">
                <a16:creationId xmlns:a16="http://schemas.microsoft.com/office/drawing/2014/main" id="{7D7D2F65-8ED3-0372-C422-5FE979EE608D}"/>
              </a:ext>
            </a:extLst>
          </p:cNvPr>
          <p:cNvPicPr>
            <a:picLocks noChangeAspect="1"/>
          </p:cNvPicPr>
          <p:nvPr/>
        </p:nvPicPr>
        <p:blipFill rotWithShape="1">
          <a:blip r:embed="rId3">
            <a:alphaModFix amt="20000"/>
          </a:blip>
          <a:srcRect l="57087" t="31801" r="29132" b="40200"/>
          <a:stretch/>
        </p:blipFill>
        <p:spPr>
          <a:xfrm>
            <a:off x="8414537" y="3991692"/>
            <a:ext cx="1617562" cy="924321"/>
          </a:xfrm>
          <a:prstGeom prst="rect">
            <a:avLst/>
          </a:prstGeom>
        </p:spPr>
      </p:pic>
      <p:pic>
        <p:nvPicPr>
          <p:cNvPr id="4" name="Picture 3">
            <a:extLst>
              <a:ext uri="{FF2B5EF4-FFF2-40B4-BE49-F238E27FC236}">
                <a16:creationId xmlns:a16="http://schemas.microsoft.com/office/drawing/2014/main" id="{88000537-6928-D45F-8FF2-F1B6197BE555}"/>
              </a:ext>
            </a:extLst>
          </p:cNvPr>
          <p:cNvPicPr>
            <a:picLocks noChangeAspect="1"/>
          </p:cNvPicPr>
          <p:nvPr/>
        </p:nvPicPr>
        <p:blipFill rotWithShape="1">
          <a:blip r:embed="rId4">
            <a:alphaModFix amt="20000"/>
          </a:blip>
          <a:srcRect l="80712" t="31801" r="4719" b="36000"/>
          <a:stretch/>
        </p:blipFill>
        <p:spPr>
          <a:xfrm>
            <a:off x="8225576" y="2752142"/>
            <a:ext cx="1806523" cy="1122974"/>
          </a:xfrm>
          <a:prstGeom prst="rect">
            <a:avLst/>
          </a:prstGeom>
        </p:spPr>
      </p:pic>
      <p:sp>
        <p:nvSpPr>
          <p:cNvPr id="5" name="Rectangle 4">
            <a:extLst>
              <a:ext uri="{FF2B5EF4-FFF2-40B4-BE49-F238E27FC236}">
                <a16:creationId xmlns:a16="http://schemas.microsoft.com/office/drawing/2014/main" id="{E9F29DDC-98E2-E7C9-DCA2-3AFE22D1B0D2}"/>
              </a:ext>
            </a:extLst>
          </p:cNvPr>
          <p:cNvSpPr>
            <a:spLocks noChangeArrowheads="1"/>
          </p:cNvSpPr>
          <p:nvPr/>
        </p:nvSpPr>
        <p:spPr bwMode="auto">
          <a:xfrm rot="18277240">
            <a:off x="6290402" y="3002580"/>
            <a:ext cx="1049324" cy="215444"/>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defRPr/>
            </a:pPr>
            <a:r>
              <a:rPr lang="fi-FI" altLang="en-US" sz="800" b="1">
                <a:solidFill>
                  <a:srgbClr val="FBE753"/>
                </a:solidFill>
                <a:latin typeface="Arial" panose="020B0604020202020204" pitchFamily="34" charset="0"/>
                <a:cs typeface="Arial" panose="020B0604020202020204" pitchFamily="34" charset="0"/>
              </a:rPr>
              <a:t>Over Focus</a:t>
            </a:r>
            <a:endParaRPr lang="en-US" altLang="en-US" sz="800" b="1">
              <a:solidFill>
                <a:srgbClr val="FBE753"/>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D80EF4BF-92EE-0BCB-E050-5B1DB2A5C3BD}"/>
              </a:ext>
            </a:extLst>
          </p:cNvPr>
          <p:cNvSpPr>
            <a:spLocks noChangeArrowheads="1"/>
          </p:cNvSpPr>
          <p:nvPr/>
        </p:nvSpPr>
        <p:spPr bwMode="auto">
          <a:xfrm rot="-3322760">
            <a:off x="5952420" y="3133834"/>
            <a:ext cx="6616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pPr>
            <a:r>
              <a:rPr lang="fi-FI" altLang="en-US" sz="800" b="1">
                <a:solidFill>
                  <a:srgbClr val="008000"/>
                </a:solidFill>
                <a:latin typeface="Century Gothic" panose="020B0502020202020204" pitchFamily="34" charset="0"/>
                <a:cs typeface="Arial" panose="020B0604020202020204" pitchFamily="34" charset="0"/>
              </a:rPr>
              <a:t>Match</a:t>
            </a:r>
            <a:endParaRPr lang="en-US" altLang="en-US" sz="800" b="1">
              <a:solidFill>
                <a:srgbClr val="008000"/>
              </a:solidFill>
              <a:latin typeface="Century Gothic" panose="020B0502020202020204" pitchFamily="34" charset="0"/>
              <a:cs typeface="Arial" panose="020B0604020202020204" pitchFamily="34" charset="0"/>
            </a:endParaRPr>
          </a:p>
        </p:txBody>
      </p:sp>
      <p:sp>
        <p:nvSpPr>
          <p:cNvPr id="7" name="Rectangle 4">
            <a:extLst>
              <a:ext uri="{FF2B5EF4-FFF2-40B4-BE49-F238E27FC236}">
                <a16:creationId xmlns:a16="http://schemas.microsoft.com/office/drawing/2014/main" id="{F591B621-A606-2A7E-533E-7DE0D1AC1C7D}"/>
              </a:ext>
            </a:extLst>
          </p:cNvPr>
          <p:cNvSpPr>
            <a:spLocks noChangeArrowheads="1"/>
          </p:cNvSpPr>
          <p:nvPr/>
        </p:nvSpPr>
        <p:spPr bwMode="auto">
          <a:xfrm rot="-3322760">
            <a:off x="6691515" y="2979531"/>
            <a:ext cx="993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pPr>
            <a:r>
              <a:rPr lang="fi-FI" altLang="en-US" sz="800" b="1">
                <a:solidFill>
                  <a:srgbClr val="FF0000"/>
                </a:solidFill>
                <a:latin typeface="Century Gothic" panose="020B0502020202020204" pitchFamily="34" charset="0"/>
                <a:cs typeface="Arial" panose="020B0604020202020204" pitchFamily="34" charset="0"/>
              </a:rPr>
              <a:t>Excessive </a:t>
            </a:r>
            <a:endParaRPr lang="en-US" altLang="en-US" sz="800" b="1">
              <a:solidFill>
                <a:srgbClr val="FF0000"/>
              </a:solidFill>
              <a:latin typeface="Century Gothic" panose="020B0502020202020204" pitchFamily="34" charset="0"/>
              <a:cs typeface="Arial" panose="020B0604020202020204" pitchFamily="34" charset="0"/>
            </a:endParaRPr>
          </a:p>
        </p:txBody>
      </p:sp>
      <p:sp>
        <p:nvSpPr>
          <p:cNvPr id="8" name="Rectangle 4">
            <a:extLst>
              <a:ext uri="{FF2B5EF4-FFF2-40B4-BE49-F238E27FC236}">
                <a16:creationId xmlns:a16="http://schemas.microsoft.com/office/drawing/2014/main" id="{D10552AD-6319-02C4-6833-A8F904F754CB}"/>
              </a:ext>
            </a:extLst>
          </p:cNvPr>
          <p:cNvSpPr>
            <a:spLocks noChangeArrowheads="1"/>
          </p:cNvSpPr>
          <p:nvPr/>
        </p:nvSpPr>
        <p:spPr bwMode="auto">
          <a:xfrm rot="-3322760">
            <a:off x="4606192" y="2992712"/>
            <a:ext cx="10733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pPr>
            <a:r>
              <a:rPr lang="fi-FI" altLang="en-US" sz="800" b="1">
                <a:solidFill>
                  <a:srgbClr val="FF0000"/>
                </a:solidFill>
                <a:latin typeface="Century Gothic" panose="020B0502020202020204" pitchFamily="34" charset="0"/>
                <a:cs typeface="Arial" panose="020B0604020202020204" pitchFamily="34" charset="0"/>
              </a:rPr>
              <a:t>Weakness</a:t>
            </a:r>
            <a:endParaRPr lang="en-US" altLang="en-US" sz="800" b="1">
              <a:solidFill>
                <a:srgbClr val="FF0000"/>
              </a:solidFill>
              <a:latin typeface="Century Gothic" panose="020B0502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21253D1C-056F-144E-9065-77E6B29EC29D}"/>
              </a:ext>
            </a:extLst>
          </p:cNvPr>
          <p:cNvSpPr>
            <a:spLocks noChangeArrowheads="1"/>
          </p:cNvSpPr>
          <p:nvPr/>
        </p:nvSpPr>
        <p:spPr bwMode="auto">
          <a:xfrm rot="18277240">
            <a:off x="5038411" y="3102153"/>
            <a:ext cx="807649" cy="215444"/>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defRPr/>
            </a:pPr>
            <a:r>
              <a:rPr lang="fi-FI" altLang="en-US" sz="800" b="1">
                <a:solidFill>
                  <a:srgbClr val="FBE753"/>
                </a:solidFill>
                <a:latin typeface="Century Gothic" panose="020B0502020202020204" pitchFamily="34" charset="0"/>
                <a:cs typeface="Arial" panose="020B0604020202020204" pitchFamily="34" charset="0"/>
              </a:rPr>
              <a:t>Challenge</a:t>
            </a:r>
          </a:p>
        </p:txBody>
      </p:sp>
      <p:sp>
        <p:nvSpPr>
          <p:cNvPr id="10" name="Rectangle 4">
            <a:extLst>
              <a:ext uri="{FF2B5EF4-FFF2-40B4-BE49-F238E27FC236}">
                <a16:creationId xmlns:a16="http://schemas.microsoft.com/office/drawing/2014/main" id="{3898AAAB-313F-C586-9F54-D4429B77FE1C}"/>
              </a:ext>
            </a:extLst>
          </p:cNvPr>
          <p:cNvSpPr>
            <a:spLocks noChangeArrowheads="1"/>
          </p:cNvSpPr>
          <p:nvPr/>
        </p:nvSpPr>
        <p:spPr bwMode="auto">
          <a:xfrm rot="-3322760">
            <a:off x="5465943" y="2983728"/>
            <a:ext cx="10684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pPr>
            <a:r>
              <a:rPr lang="fi-FI" altLang="en-US" sz="800" b="1">
                <a:solidFill>
                  <a:srgbClr val="008000"/>
                </a:solidFill>
                <a:latin typeface="Century Gothic" panose="020B0502020202020204" pitchFamily="34" charset="0"/>
                <a:cs typeface="Arial" panose="020B0604020202020204" pitchFamily="34" charset="0"/>
              </a:rPr>
              <a:t>Close Match</a:t>
            </a:r>
            <a:endParaRPr lang="en-US" altLang="en-US" sz="800" b="1">
              <a:solidFill>
                <a:srgbClr val="008000"/>
              </a:solidFill>
              <a:latin typeface="Century Gothic" panose="020B0502020202020204" pitchFamily="34" charset="0"/>
              <a:cs typeface="Arial" panose="020B0604020202020204" pitchFamily="34" charset="0"/>
            </a:endParaRPr>
          </a:p>
        </p:txBody>
      </p:sp>
      <p:sp>
        <p:nvSpPr>
          <p:cNvPr id="11" name="AutoShape 7">
            <a:extLst>
              <a:ext uri="{FF2B5EF4-FFF2-40B4-BE49-F238E27FC236}">
                <a16:creationId xmlns:a16="http://schemas.microsoft.com/office/drawing/2014/main" id="{396F8D23-3555-083A-8763-A2464591DABF}"/>
              </a:ext>
            </a:extLst>
          </p:cNvPr>
          <p:cNvSpPr>
            <a:spLocks noChangeArrowheads="1"/>
          </p:cNvSpPr>
          <p:nvPr/>
        </p:nvSpPr>
        <p:spPr bwMode="auto">
          <a:xfrm>
            <a:off x="4574997" y="3447146"/>
            <a:ext cx="2748834" cy="427970"/>
          </a:xfrm>
          <a:prstGeom prst="leftRightArrow">
            <a:avLst>
              <a:gd name="adj1" fmla="val 50000"/>
              <a:gd name="adj2" fmla="val 48048"/>
            </a:avLst>
          </a:prstGeom>
          <a:gradFill flip="none" rotWithShape="1">
            <a:gsLst>
              <a:gs pos="0">
                <a:srgbClr val="DC0E0E"/>
              </a:gs>
              <a:gs pos="50000">
                <a:schemeClr val="accent1"/>
              </a:gs>
              <a:gs pos="100000">
                <a:schemeClr val="bg2"/>
              </a:gs>
            </a:gsLst>
            <a:path path="circle">
              <a:fillToRect l="100000" t="100000"/>
            </a:path>
            <a:tileRect r="-100000" b="-100000"/>
          </a:gradFill>
          <a:ln w="28575" algn="ctr">
            <a:noFill/>
            <a:miter lim="800000"/>
            <a:headEnd/>
            <a:tailEnd/>
          </a:ln>
          <a:effectLst/>
        </p:spPr>
        <p:txBody>
          <a:bodyPr wrap="square" anchor="ctr">
            <a:spAutoFit/>
          </a:bodyPr>
          <a:lstStyle>
            <a:lvl1pPr eaLnBrk="0" hangingPunct="0">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endParaRPr lang="en-US" altLang="en-US" sz="800">
              <a:solidFill>
                <a:schemeClr val="tx1"/>
              </a:solidFill>
              <a:latin typeface="Arial" pitchFamily="34" charset="0"/>
            </a:endParaRPr>
          </a:p>
        </p:txBody>
      </p:sp>
      <p:pic>
        <p:nvPicPr>
          <p:cNvPr id="12" name="Picture 11">
            <a:extLst>
              <a:ext uri="{FF2B5EF4-FFF2-40B4-BE49-F238E27FC236}">
                <a16:creationId xmlns:a16="http://schemas.microsoft.com/office/drawing/2014/main" id="{AA511A27-9A95-4D68-5DC0-61806C43890D}"/>
              </a:ext>
            </a:extLst>
          </p:cNvPr>
          <p:cNvPicPr>
            <a:picLocks noChangeAspect="1"/>
          </p:cNvPicPr>
          <p:nvPr/>
        </p:nvPicPr>
        <p:blipFill>
          <a:blip r:embed="rId5"/>
          <a:stretch>
            <a:fillRect/>
          </a:stretch>
        </p:blipFill>
        <p:spPr>
          <a:xfrm>
            <a:off x="5173212" y="4021967"/>
            <a:ext cx="1612562" cy="1580585"/>
          </a:xfrm>
          <a:prstGeom prst="rect">
            <a:avLst/>
          </a:prstGeom>
        </p:spPr>
      </p:pic>
      <p:sp>
        <p:nvSpPr>
          <p:cNvPr id="13" name="TextBox 12">
            <a:extLst>
              <a:ext uri="{FF2B5EF4-FFF2-40B4-BE49-F238E27FC236}">
                <a16:creationId xmlns:a16="http://schemas.microsoft.com/office/drawing/2014/main" id="{B3AEAD40-F633-174C-14CB-943DD505E30A}"/>
              </a:ext>
            </a:extLst>
          </p:cNvPr>
          <p:cNvSpPr txBox="1"/>
          <p:nvPr/>
        </p:nvSpPr>
        <p:spPr>
          <a:xfrm>
            <a:off x="2805635" y="827787"/>
            <a:ext cx="6323203" cy="1231106"/>
          </a:xfrm>
          <a:prstGeom prst="rect">
            <a:avLst/>
          </a:prstGeom>
          <a:noFill/>
        </p:spPr>
        <p:txBody>
          <a:bodyPr wrap="square" lIns="0" tIns="0" rIns="0" bIns="0" rtlCol="0" anchor="ctr" anchorCtr="0">
            <a:spAutoFit/>
          </a:bodyPr>
          <a:lstStyle/>
          <a:p>
            <a:pPr algn="ctr"/>
            <a:r>
              <a:rPr lang="pl-PL" altLang="pl-PL" sz="4000" b="1">
                <a:solidFill>
                  <a:srgbClr val="F10031"/>
                </a:solidFill>
                <a:effectLst>
                  <a:outerShdw blurRad="38100" dist="38100" dir="2700000" algn="tl">
                    <a:srgbClr val="000000">
                      <a:alpha val="43137"/>
                    </a:srgbClr>
                  </a:outerShdw>
                </a:effectLst>
                <a:latin typeface="Century Gothic" panose="020B0502020202020204" pitchFamily="34" charset="0"/>
              </a:rPr>
              <a:t>FinxS</a:t>
            </a:r>
            <a:r>
              <a:rPr lang="en-GB" altLang="pl-PL" sz="4000" b="1">
                <a:solidFill>
                  <a:srgbClr val="F10031"/>
                </a:solidFill>
                <a:effectLst>
                  <a:outerShdw blurRad="38100" dist="38100" dir="2700000" algn="tl">
                    <a:srgbClr val="000000">
                      <a:alpha val="43137"/>
                    </a:srgbClr>
                  </a:outerShdw>
                </a:effectLst>
                <a:latin typeface="Century Gothic" panose="020B0502020202020204" pitchFamily="34" charset="0"/>
              </a:rPr>
              <a:t>®</a:t>
            </a:r>
            <a:r>
              <a:rPr lang="pl-PL" altLang="pl-PL" sz="4000" b="1">
                <a:solidFill>
                  <a:srgbClr val="F10031"/>
                </a:solidFill>
                <a:effectLst>
                  <a:outerShdw blurRad="38100" dist="38100" dir="2700000" algn="tl">
                    <a:srgbClr val="000000">
                      <a:alpha val="43137"/>
                    </a:srgbClr>
                  </a:outerShdw>
                </a:effectLst>
                <a:latin typeface="Century Gothic" panose="020B0502020202020204" pitchFamily="34" charset="0"/>
              </a:rPr>
              <a:t> Sales </a:t>
            </a:r>
            <a:r>
              <a:rPr lang="en-NZ" altLang="pl-PL" sz="4000" b="1">
                <a:solidFill>
                  <a:srgbClr val="F10031"/>
                </a:solidFill>
                <a:effectLst>
                  <a:outerShdw blurRad="38100" dist="38100" dir="2700000" algn="tl">
                    <a:srgbClr val="000000">
                      <a:alpha val="43137"/>
                    </a:srgbClr>
                  </a:outerShdw>
                </a:effectLst>
                <a:latin typeface="Century Gothic" panose="020B0502020202020204" pitchFamily="34" charset="0"/>
              </a:rPr>
              <a:t>Competence </a:t>
            </a:r>
            <a:r>
              <a:rPr lang="en-US" altLang="pl-PL" sz="4000" b="1">
                <a:solidFill>
                  <a:srgbClr val="F10031"/>
                </a:solidFill>
                <a:effectLst>
                  <a:outerShdw blurRad="38100" dist="38100" dir="2700000" algn="tl">
                    <a:srgbClr val="000000">
                      <a:alpha val="43137"/>
                    </a:srgbClr>
                  </a:outerShdw>
                </a:effectLst>
                <a:latin typeface="Century Gothic" panose="020B0502020202020204" pitchFamily="34" charset="0"/>
              </a:rPr>
              <a:t>Assessment</a:t>
            </a:r>
            <a:endParaRPr lang="en-US" sz="4050" b="1">
              <a:solidFill>
                <a:srgbClr val="F10031"/>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1848788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p:cNvSpPr/>
          <p:nvPr/>
        </p:nvSpPr>
        <p:spPr>
          <a:xfrm>
            <a:off x="4668123" y="2616461"/>
            <a:ext cx="2665288" cy="2665288"/>
          </a:xfrm>
          <a:prstGeom prst="ellipse">
            <a:avLst/>
          </a:prstGeom>
          <a:solidFill>
            <a:schemeClr val="tx1">
              <a:alpha val="1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entury Gothic" panose="020B0502020202020204" pitchFamily="34" charset="0"/>
            </a:endParaRPr>
          </a:p>
        </p:txBody>
      </p:sp>
      <p:sp>
        <p:nvSpPr>
          <p:cNvPr id="8" name="Arc 7"/>
          <p:cNvSpPr/>
          <p:nvPr/>
        </p:nvSpPr>
        <p:spPr>
          <a:xfrm rot="7200000">
            <a:off x="5072194" y="3008426"/>
            <a:ext cx="1876781" cy="1876782"/>
          </a:xfrm>
          <a:prstGeom prst="arc">
            <a:avLst>
              <a:gd name="adj1" fmla="val 13037108"/>
              <a:gd name="adj2" fmla="val 20341672"/>
            </a:avLst>
          </a:prstGeom>
          <a:ln w="307975">
            <a:gradFill flip="none" rotWithShape="1">
              <a:gsLst>
                <a:gs pos="58000">
                  <a:schemeClr val="accent4"/>
                </a:gs>
                <a:gs pos="93000">
                  <a:schemeClr val="accent4">
                    <a:lumMod val="50000"/>
                  </a:schemeClr>
                </a:gs>
              </a:gsLst>
              <a:lin ang="9000000" scaled="0"/>
              <a:tileRect/>
            </a:gradFill>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latin typeface="Century Gothic" panose="020B0502020202020204" pitchFamily="34" charset="0"/>
            </a:endParaRPr>
          </a:p>
        </p:txBody>
      </p:sp>
      <p:sp>
        <p:nvSpPr>
          <p:cNvPr id="7" name="Arc 6"/>
          <p:cNvSpPr/>
          <p:nvPr/>
        </p:nvSpPr>
        <p:spPr>
          <a:xfrm>
            <a:off x="5072194" y="3008426"/>
            <a:ext cx="1876782" cy="1876781"/>
          </a:xfrm>
          <a:prstGeom prst="arc">
            <a:avLst>
              <a:gd name="adj1" fmla="val 13124794"/>
              <a:gd name="adj2" fmla="val 20319424"/>
            </a:avLst>
          </a:prstGeom>
          <a:ln w="307975">
            <a:gradFill flip="none" rotWithShape="1">
              <a:gsLst>
                <a:gs pos="58000">
                  <a:schemeClr val="accent1"/>
                </a:gs>
                <a:gs pos="93000">
                  <a:schemeClr val="accent1">
                    <a:lumMod val="50000"/>
                  </a:schemeClr>
                </a:gs>
              </a:gsLst>
              <a:lin ang="9000000" scaled="0"/>
              <a:tileRect/>
            </a:gradFill>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latin typeface="Century Gothic" panose="020B0502020202020204" pitchFamily="34" charset="0"/>
            </a:endParaRPr>
          </a:p>
        </p:txBody>
      </p:sp>
      <p:sp>
        <p:nvSpPr>
          <p:cNvPr id="9" name="Arc 8"/>
          <p:cNvSpPr/>
          <p:nvPr/>
        </p:nvSpPr>
        <p:spPr>
          <a:xfrm rot="14400000">
            <a:off x="5072194" y="3008426"/>
            <a:ext cx="1876781" cy="1876782"/>
          </a:xfrm>
          <a:prstGeom prst="arc">
            <a:avLst>
              <a:gd name="adj1" fmla="val 13009644"/>
              <a:gd name="adj2" fmla="val 20438234"/>
            </a:avLst>
          </a:prstGeom>
          <a:ln w="307975">
            <a:gradFill flip="none" rotWithShape="1">
              <a:gsLst>
                <a:gs pos="58000">
                  <a:schemeClr val="bg2"/>
                </a:gs>
                <a:gs pos="93000">
                  <a:schemeClr val="bg2">
                    <a:lumMod val="50000"/>
                  </a:schemeClr>
                </a:gs>
              </a:gsLst>
              <a:lin ang="9000000" scaled="0"/>
              <a:tileRect/>
            </a:gradFill>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latin typeface="Century Gothic" panose="020B0502020202020204" pitchFamily="34" charset="0"/>
            </a:endParaRPr>
          </a:p>
        </p:txBody>
      </p:sp>
      <p:sp>
        <p:nvSpPr>
          <p:cNvPr id="11" name="Isosceles Triangle 10"/>
          <p:cNvSpPr/>
          <p:nvPr/>
        </p:nvSpPr>
        <p:spPr>
          <a:xfrm rot="9936452">
            <a:off x="6545952" y="3487052"/>
            <a:ext cx="693486" cy="456088"/>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entury Gothic" panose="020B0502020202020204" pitchFamily="34" charset="0"/>
            </a:endParaRPr>
          </a:p>
        </p:txBody>
      </p:sp>
      <p:sp>
        <p:nvSpPr>
          <p:cNvPr id="12" name="Isosceles Triangle 11"/>
          <p:cNvSpPr/>
          <p:nvPr/>
        </p:nvSpPr>
        <p:spPr>
          <a:xfrm rot="2734381">
            <a:off x="5029474" y="3068641"/>
            <a:ext cx="693486" cy="456088"/>
          </a:xfrm>
          <a:prstGeom prst="triangl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entury Gothic" panose="020B0502020202020204" pitchFamily="34" charset="0"/>
            </a:endParaRPr>
          </a:p>
        </p:txBody>
      </p:sp>
      <p:sp>
        <p:nvSpPr>
          <p:cNvPr id="14" name="Isosceles Triangle 13"/>
          <p:cNvSpPr/>
          <p:nvPr/>
        </p:nvSpPr>
        <p:spPr>
          <a:xfrm rot="17179612">
            <a:off x="5421913" y="4588615"/>
            <a:ext cx="693486" cy="456088"/>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Century Gothic" panose="020B0502020202020204" pitchFamily="34" charset="0"/>
            </a:endParaRPr>
          </a:p>
        </p:txBody>
      </p:sp>
      <p:sp>
        <p:nvSpPr>
          <p:cNvPr id="15" name="TextBox 14"/>
          <p:cNvSpPr txBox="1"/>
          <p:nvPr/>
        </p:nvSpPr>
        <p:spPr>
          <a:xfrm rot="4336820">
            <a:off x="5065478" y="2986783"/>
            <a:ext cx="1925341" cy="1925342"/>
          </a:xfrm>
          <a:prstGeom prst="rect">
            <a:avLst/>
          </a:prstGeom>
          <a:noFill/>
        </p:spPr>
        <p:txBody>
          <a:bodyPr wrap="none" rtlCol="0">
            <a:prstTxWarp prst="textArchDown">
              <a:avLst/>
            </a:prstTxWarp>
            <a:spAutoFit/>
          </a:bodyPr>
          <a:lstStyle/>
          <a:p>
            <a:pPr algn="ctr"/>
            <a:endParaRPr lang="en-US" sz="1100">
              <a:solidFill>
                <a:srgbClr val="FFFFFF"/>
              </a:solidFill>
              <a:latin typeface="Century Gothic" panose="020B0502020202020204" pitchFamily="34" charset="0"/>
            </a:endParaRPr>
          </a:p>
        </p:txBody>
      </p:sp>
      <p:sp>
        <p:nvSpPr>
          <p:cNvPr id="16" name="TextBox 15"/>
          <p:cNvSpPr txBox="1"/>
          <p:nvPr/>
        </p:nvSpPr>
        <p:spPr>
          <a:xfrm rot="18996785">
            <a:off x="5531030" y="2905131"/>
            <a:ext cx="1925341" cy="1925341"/>
          </a:xfrm>
          <a:prstGeom prst="rect">
            <a:avLst/>
          </a:prstGeom>
          <a:noFill/>
        </p:spPr>
        <p:txBody>
          <a:bodyPr wrap="none" rtlCol="0">
            <a:prstTxWarp prst="textArchDown">
              <a:avLst/>
            </a:prstTxWarp>
            <a:spAutoFit/>
          </a:bodyPr>
          <a:lstStyle/>
          <a:p>
            <a:pPr algn="ctr"/>
            <a:r>
              <a:rPr lang="en-US" sz="1100">
                <a:solidFill>
                  <a:srgbClr val="FFFFFF"/>
                </a:solidFill>
                <a:latin typeface="Century Gothic" panose="020B0502020202020204" pitchFamily="34" charset="0"/>
              </a:rPr>
              <a:t> </a:t>
            </a:r>
          </a:p>
        </p:txBody>
      </p:sp>
      <p:sp>
        <p:nvSpPr>
          <p:cNvPr id="17" name="TextBox 16"/>
          <p:cNvSpPr txBox="1"/>
          <p:nvPr/>
        </p:nvSpPr>
        <p:spPr>
          <a:xfrm rot="1084592">
            <a:off x="5824760" y="2644960"/>
            <a:ext cx="1832366" cy="1832364"/>
          </a:xfrm>
          <a:prstGeom prst="rect">
            <a:avLst/>
          </a:prstGeom>
          <a:noFill/>
        </p:spPr>
        <p:txBody>
          <a:bodyPr wrap="none" rtlCol="0">
            <a:prstTxWarp prst="textArchUp">
              <a:avLst/>
            </a:prstTxWarp>
            <a:spAutoFit/>
          </a:bodyPr>
          <a:lstStyle/>
          <a:p>
            <a:pPr algn="ctr"/>
            <a:endParaRPr lang="en-US" sz="1100">
              <a:solidFill>
                <a:srgbClr val="FFFFFF"/>
              </a:solidFill>
              <a:latin typeface="Century Gothic" panose="020B0502020202020204" pitchFamily="34" charset="0"/>
            </a:endParaRPr>
          </a:p>
        </p:txBody>
      </p:sp>
      <p:sp>
        <p:nvSpPr>
          <p:cNvPr id="18" name="TextBox 17"/>
          <p:cNvSpPr txBox="1"/>
          <p:nvPr/>
        </p:nvSpPr>
        <p:spPr>
          <a:xfrm>
            <a:off x="2086574" y="5575815"/>
            <a:ext cx="2489182" cy="338554"/>
          </a:xfrm>
          <a:prstGeom prst="rect">
            <a:avLst/>
          </a:prstGeom>
          <a:solidFill>
            <a:srgbClr val="DC0E0E"/>
          </a:solidFill>
        </p:spPr>
        <p:txBody>
          <a:bodyPr wrap="square" lIns="91440" tIns="45720" rIns="91440" bIns="45720" rtlCol="0" anchor="b" anchorCtr="0">
            <a:spAutoFit/>
          </a:bodyPr>
          <a:lstStyle/>
          <a:p>
            <a:r>
              <a:rPr lang="pl-PL" altLang="pl-PL" sz="1600">
                <a:latin typeface="Century Gothic" panose="020B0502020202020204" pitchFamily="34" charset="0"/>
              </a:rPr>
              <a:t>Natural </a:t>
            </a:r>
            <a:r>
              <a:rPr lang="en-NZ" altLang="pl-PL" sz="1600">
                <a:latin typeface="Century Gothic" panose="020B0502020202020204" pitchFamily="34" charset="0"/>
              </a:rPr>
              <a:t>P</a:t>
            </a:r>
            <a:r>
              <a:rPr lang="pl-PL" altLang="pl-PL" sz="1600">
                <a:latin typeface="Century Gothic" panose="020B0502020202020204" pitchFamily="34" charset="0"/>
              </a:rPr>
              <a:t>redispositions</a:t>
            </a:r>
            <a:endParaRPr lang="en-US" sz="1600">
              <a:latin typeface="Century Gothic" panose="020B0502020202020204" pitchFamily="34" charset="0"/>
            </a:endParaRPr>
          </a:p>
        </p:txBody>
      </p:sp>
      <p:sp>
        <p:nvSpPr>
          <p:cNvPr id="19" name="TextBox 18"/>
          <p:cNvSpPr txBox="1"/>
          <p:nvPr/>
        </p:nvSpPr>
        <p:spPr>
          <a:xfrm>
            <a:off x="2087923" y="5914369"/>
            <a:ext cx="2489182" cy="261610"/>
          </a:xfrm>
          <a:prstGeom prst="rect">
            <a:avLst/>
          </a:prstGeom>
          <a:solidFill>
            <a:schemeClr val="accent1">
              <a:alpha val="20000"/>
            </a:schemeClr>
          </a:solidFill>
        </p:spPr>
        <p:txBody>
          <a:bodyPr wrap="square" lIns="91440" tIns="45720" rIns="91440" bIns="45720" rtlCol="0">
            <a:spAutoFit/>
          </a:bodyPr>
          <a:lstStyle/>
          <a:p>
            <a:endParaRPr lang="en-US" sz="1100">
              <a:latin typeface="Century Gothic" panose="020B0502020202020204" pitchFamily="34" charset="0"/>
            </a:endParaRPr>
          </a:p>
        </p:txBody>
      </p:sp>
      <p:sp>
        <p:nvSpPr>
          <p:cNvPr id="20" name="TextBox 19"/>
          <p:cNvSpPr txBox="1"/>
          <p:nvPr/>
        </p:nvSpPr>
        <p:spPr>
          <a:xfrm>
            <a:off x="4860334" y="5575814"/>
            <a:ext cx="2489182" cy="338554"/>
          </a:xfrm>
          <a:prstGeom prst="rect">
            <a:avLst/>
          </a:prstGeom>
          <a:solidFill>
            <a:schemeClr val="accent4"/>
          </a:solidFill>
        </p:spPr>
        <p:txBody>
          <a:bodyPr wrap="square" lIns="91440" tIns="45720" rIns="91440" bIns="45720" rtlCol="0" anchor="b" anchorCtr="0">
            <a:spAutoFit/>
          </a:bodyPr>
          <a:lstStyle/>
          <a:p>
            <a:pPr algn="ctr"/>
            <a:r>
              <a:rPr lang="pl-PL" altLang="pl-PL" sz="1600">
                <a:solidFill>
                  <a:srgbClr val="FFFFFF"/>
                </a:solidFill>
                <a:latin typeface="Century Gothic" panose="020B0502020202020204" pitchFamily="34" charset="0"/>
              </a:rPr>
              <a:t>Attitude</a:t>
            </a:r>
            <a:endParaRPr lang="en-US" sz="1600">
              <a:solidFill>
                <a:srgbClr val="FFFFFF"/>
              </a:solidFill>
              <a:latin typeface="Century Gothic" panose="020B0502020202020204" pitchFamily="34" charset="0"/>
            </a:endParaRPr>
          </a:p>
        </p:txBody>
      </p:sp>
      <p:sp>
        <p:nvSpPr>
          <p:cNvPr id="21" name="TextBox 20"/>
          <p:cNvSpPr txBox="1"/>
          <p:nvPr/>
        </p:nvSpPr>
        <p:spPr>
          <a:xfrm>
            <a:off x="4860334" y="5914368"/>
            <a:ext cx="2489182" cy="261610"/>
          </a:xfrm>
          <a:prstGeom prst="rect">
            <a:avLst/>
          </a:prstGeom>
          <a:solidFill>
            <a:schemeClr val="accent4">
              <a:alpha val="20000"/>
            </a:schemeClr>
          </a:solidFill>
        </p:spPr>
        <p:txBody>
          <a:bodyPr wrap="square" lIns="91440" tIns="45720" rIns="91440" bIns="45720" rtlCol="0">
            <a:spAutoFit/>
          </a:bodyPr>
          <a:lstStyle/>
          <a:p>
            <a:endParaRPr lang="en-US" sz="1100">
              <a:latin typeface="Century Gothic" panose="020B0502020202020204" pitchFamily="34" charset="0"/>
            </a:endParaRPr>
          </a:p>
        </p:txBody>
      </p:sp>
      <p:sp>
        <p:nvSpPr>
          <p:cNvPr id="22" name="TextBox 21"/>
          <p:cNvSpPr txBox="1"/>
          <p:nvPr/>
        </p:nvSpPr>
        <p:spPr>
          <a:xfrm>
            <a:off x="7634092" y="5575815"/>
            <a:ext cx="2489182" cy="338554"/>
          </a:xfrm>
          <a:prstGeom prst="rect">
            <a:avLst/>
          </a:prstGeom>
          <a:solidFill>
            <a:schemeClr val="bg2"/>
          </a:solidFill>
        </p:spPr>
        <p:txBody>
          <a:bodyPr wrap="square" lIns="91440" tIns="45720" rIns="91440" bIns="45720" rtlCol="0" anchor="b" anchorCtr="0">
            <a:spAutoFit/>
          </a:bodyPr>
          <a:lstStyle/>
          <a:p>
            <a:pPr algn="ctr"/>
            <a:r>
              <a:rPr lang="pl-PL" altLang="pl-PL" sz="1600">
                <a:solidFill>
                  <a:srgbClr val="FF0000"/>
                </a:solidFill>
                <a:latin typeface="Century Gothic" panose="020B0502020202020204" pitchFamily="34" charset="0"/>
              </a:rPr>
              <a:t>Competences</a:t>
            </a:r>
          </a:p>
        </p:txBody>
      </p:sp>
      <p:sp>
        <p:nvSpPr>
          <p:cNvPr id="23" name="TextBox 22"/>
          <p:cNvSpPr txBox="1"/>
          <p:nvPr/>
        </p:nvSpPr>
        <p:spPr>
          <a:xfrm>
            <a:off x="7635440" y="5914369"/>
            <a:ext cx="2489182" cy="261610"/>
          </a:xfrm>
          <a:prstGeom prst="rect">
            <a:avLst/>
          </a:prstGeom>
          <a:solidFill>
            <a:schemeClr val="bg2">
              <a:alpha val="20000"/>
            </a:schemeClr>
          </a:solidFill>
        </p:spPr>
        <p:txBody>
          <a:bodyPr wrap="square" lIns="91440" tIns="45720" rIns="91440" bIns="45720" rtlCol="0">
            <a:spAutoFit/>
          </a:bodyPr>
          <a:lstStyle/>
          <a:p>
            <a:endParaRPr lang="en-US" sz="1100">
              <a:latin typeface="Century Gothic" panose="020B0502020202020204" pitchFamily="34" charset="0"/>
            </a:endParaRPr>
          </a:p>
        </p:txBody>
      </p:sp>
      <p:cxnSp>
        <p:nvCxnSpPr>
          <p:cNvPr id="35" name="Elbow Connector 34"/>
          <p:cNvCxnSpPr>
            <a:stCxn id="18" idx="0"/>
            <a:endCxn id="22" idx="0"/>
          </p:cNvCxnSpPr>
          <p:nvPr/>
        </p:nvCxnSpPr>
        <p:spPr>
          <a:xfrm rot="5400000" flipH="1" flipV="1">
            <a:off x="6104924" y="2802056"/>
            <a:ext cx="12700" cy="5547518"/>
          </a:xfrm>
          <a:prstGeom prst="bentConnector3">
            <a:avLst>
              <a:gd name="adj1" fmla="val 1800000"/>
            </a:avLst>
          </a:prstGeom>
          <a:noFill/>
          <a:ln w="12700">
            <a:solidFill>
              <a:schemeClr val="tx1">
                <a:alpha val="45000"/>
              </a:schemeClr>
            </a:solidFill>
          </a:ln>
          <a:effectLst/>
        </p:spPr>
        <p:style>
          <a:lnRef idx="1">
            <a:schemeClr val="accent1"/>
          </a:lnRef>
          <a:fillRef idx="3">
            <a:schemeClr val="accent1"/>
          </a:fillRef>
          <a:effectRef idx="2">
            <a:schemeClr val="accent1"/>
          </a:effectRef>
          <a:fontRef idx="minor">
            <a:schemeClr val="lt1"/>
          </a:fontRef>
        </p:style>
      </p:cxnSp>
      <p:cxnSp>
        <p:nvCxnSpPr>
          <p:cNvPr id="46" name="Straight Connector 45"/>
          <p:cNvCxnSpPr>
            <a:cxnSpLocks/>
            <a:stCxn id="33" idx="4"/>
          </p:cNvCxnSpPr>
          <p:nvPr/>
        </p:nvCxnSpPr>
        <p:spPr>
          <a:xfrm>
            <a:off x="6000767" y="5281749"/>
            <a:ext cx="0" cy="340781"/>
          </a:xfrm>
          <a:prstGeom prst="line">
            <a:avLst/>
          </a:prstGeom>
          <a:noFill/>
          <a:ln w="12700">
            <a:solidFill>
              <a:schemeClr val="tx1">
                <a:alpha val="45000"/>
              </a:schemeClr>
            </a:solidFill>
          </a:ln>
          <a:effectLst/>
        </p:spPr>
        <p:style>
          <a:lnRef idx="1">
            <a:schemeClr val="accent1"/>
          </a:lnRef>
          <a:fillRef idx="3">
            <a:schemeClr val="accent1"/>
          </a:fillRef>
          <a:effectRef idx="2">
            <a:schemeClr val="accent1"/>
          </a:effectRef>
          <a:fontRef idx="minor">
            <a:schemeClr val="lt1"/>
          </a:fontRef>
        </p:style>
      </p:cxnSp>
      <p:sp>
        <p:nvSpPr>
          <p:cNvPr id="47" name="Rectangle 46"/>
          <p:cNvSpPr/>
          <p:nvPr/>
        </p:nvSpPr>
        <p:spPr>
          <a:xfrm>
            <a:off x="5436286" y="3728230"/>
            <a:ext cx="1203644" cy="383438"/>
          </a:xfrm>
          <a:prstGeom prst="rect">
            <a:avLst/>
          </a:prstGeom>
        </p:spPr>
        <p:txBody>
          <a:bodyPr wrap="square" lIns="0" tIns="0" rIns="0" bIns="0">
            <a:spAutoFit/>
          </a:bodyPr>
          <a:lstStyle/>
          <a:p>
            <a:pPr algn="ctr">
              <a:lnSpc>
                <a:spcPct val="89000"/>
              </a:lnSpc>
            </a:pPr>
            <a:r>
              <a:rPr lang="pl-PL" sz="1400" b="1" err="1">
                <a:latin typeface="Century Gothic" panose="020B0502020202020204" pitchFamily="34" charset="0"/>
              </a:rPr>
              <a:t>Salesperson’s</a:t>
            </a:r>
            <a:r>
              <a:rPr lang="pl-PL" sz="1400" b="1">
                <a:latin typeface="Century Gothic" panose="020B0502020202020204" pitchFamily="34" charset="0"/>
              </a:rPr>
              <a:t> </a:t>
            </a:r>
            <a:r>
              <a:rPr lang="pl-PL" sz="1400" b="1" err="1">
                <a:latin typeface="Century Gothic" panose="020B0502020202020204" pitchFamily="34" charset="0"/>
              </a:rPr>
              <a:t>Effectiveness</a:t>
            </a:r>
            <a:endParaRPr lang="en-US" sz="1400" b="1">
              <a:latin typeface="Century Gothic" panose="020B0502020202020204" pitchFamily="34" charset="0"/>
            </a:endParaRPr>
          </a:p>
        </p:txBody>
      </p:sp>
      <p:sp>
        <p:nvSpPr>
          <p:cNvPr id="56" name="Rounded Rectangle 55"/>
          <p:cNvSpPr/>
          <p:nvPr/>
        </p:nvSpPr>
        <p:spPr>
          <a:xfrm rot="5400000" flipH="1">
            <a:off x="5431989" y="-2575589"/>
            <a:ext cx="1328023" cy="8374514"/>
          </a:xfrm>
          <a:prstGeom prst="roundRect">
            <a:avLst/>
          </a:prstGeom>
          <a:solidFill>
            <a:schemeClr val="bg1">
              <a:lumMod val="50000"/>
              <a:lumOff val="50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wrap="square" lIns="182880" tIns="182880" rIns="182880" bIns="182880" rtlCol="0" anchor="ctr">
            <a:spAutoFit/>
          </a:bodyPr>
          <a:lstStyle/>
          <a:p>
            <a:pPr algn="ctr">
              <a:spcBef>
                <a:spcPct val="50000"/>
              </a:spcBef>
            </a:pPr>
            <a:r>
              <a:rPr lang="en-NZ" altLang="en-US" sz="1800" b="1">
                <a:solidFill>
                  <a:schemeClr val="tx1"/>
                </a:solidFill>
                <a:latin typeface="Century Gothic" panose="020B0502020202020204" pitchFamily="34" charset="0"/>
              </a:rPr>
              <a:t>The </a:t>
            </a:r>
            <a:r>
              <a:rPr lang="pl-PL" altLang="en-US" sz="1800" b="1">
                <a:solidFill>
                  <a:schemeClr val="tx1"/>
                </a:solidFill>
                <a:latin typeface="Century Gothic" panose="020B0502020202020204" pitchFamily="34" charset="0"/>
              </a:rPr>
              <a:t>questionnaire measures </a:t>
            </a:r>
            <a:r>
              <a:rPr lang="en-NZ" altLang="en-US" sz="1800" b="1">
                <a:solidFill>
                  <a:schemeClr val="tx1"/>
                </a:solidFill>
                <a:latin typeface="Century Gothic" panose="020B0502020202020204" pitchFamily="34" charset="0"/>
              </a:rPr>
              <a:t>the </a:t>
            </a:r>
            <a:r>
              <a:rPr lang="pl-PL" altLang="en-US" sz="1800" b="1">
                <a:solidFill>
                  <a:schemeClr val="tx1"/>
                </a:solidFill>
                <a:latin typeface="Century Gothic" panose="020B0502020202020204" pitchFamily="34" charset="0"/>
              </a:rPr>
              <a:t>attitude of the respondent to</a:t>
            </a:r>
            <a:r>
              <a:rPr lang="en-NZ" altLang="en-US" sz="1800" b="1">
                <a:solidFill>
                  <a:schemeClr val="tx1"/>
                </a:solidFill>
                <a:latin typeface="Century Gothic" panose="020B0502020202020204" pitchFamily="34" charset="0"/>
              </a:rPr>
              <a:t>wards</a:t>
            </a:r>
            <a:r>
              <a:rPr lang="pl-PL" altLang="en-US" sz="1800" b="1">
                <a:solidFill>
                  <a:schemeClr val="tx1"/>
                </a:solidFill>
                <a:latin typeface="Century Gothic" panose="020B0502020202020204" pitchFamily="34" charset="0"/>
              </a:rPr>
              <a:t> key </a:t>
            </a:r>
            <a:r>
              <a:rPr lang="en-NZ" altLang="en-US" sz="1800" b="1">
                <a:solidFill>
                  <a:schemeClr val="tx1"/>
                </a:solidFill>
                <a:latin typeface="Century Gothic" panose="020B0502020202020204" pitchFamily="34" charset="0"/>
              </a:rPr>
              <a:t>behaviours</a:t>
            </a:r>
            <a:r>
              <a:rPr lang="pl-PL" altLang="en-US" sz="1800" b="1">
                <a:solidFill>
                  <a:schemeClr val="tx1"/>
                </a:solidFill>
                <a:latin typeface="Century Gothic" panose="020B0502020202020204" pitchFamily="34" charset="0"/>
              </a:rPr>
              <a:t> in the sales process and the</a:t>
            </a:r>
            <a:r>
              <a:rPr lang="en-NZ" altLang="en-US" b="1">
                <a:solidFill>
                  <a:schemeClr val="tx1"/>
                </a:solidFill>
                <a:latin typeface="Century Gothic" panose="020B0502020202020204" pitchFamily="34" charset="0"/>
              </a:rPr>
              <a:t>ir</a:t>
            </a:r>
            <a:r>
              <a:rPr lang="pl-PL" altLang="en-US" sz="1800" b="1">
                <a:solidFill>
                  <a:schemeClr val="tx1"/>
                </a:solidFill>
                <a:latin typeface="Century Gothic" panose="020B0502020202020204" pitchFamily="34" charset="0"/>
              </a:rPr>
              <a:t> perception of </a:t>
            </a:r>
            <a:r>
              <a:rPr lang="en-NZ" altLang="en-US" sz="1800" b="1">
                <a:solidFill>
                  <a:schemeClr val="tx1"/>
                </a:solidFill>
                <a:latin typeface="Century Gothic" panose="020B0502020202020204" pitchFamily="34" charset="0"/>
              </a:rPr>
              <a:t>their </a:t>
            </a:r>
            <a:r>
              <a:rPr lang="pl-PL" altLang="en-US" sz="1800" b="1">
                <a:solidFill>
                  <a:schemeClr val="tx1"/>
                </a:solidFill>
                <a:latin typeface="Century Gothic" panose="020B0502020202020204" pitchFamily="34" charset="0"/>
              </a:rPr>
              <a:t>current sales competences.</a:t>
            </a:r>
          </a:p>
        </p:txBody>
      </p:sp>
      <p:sp>
        <p:nvSpPr>
          <p:cNvPr id="26" name="Title 1"/>
          <p:cNvSpPr txBox="1">
            <a:spLocks/>
          </p:cNvSpPr>
          <p:nvPr/>
        </p:nvSpPr>
        <p:spPr>
          <a:xfrm>
            <a:off x="443372" y="265807"/>
            <a:ext cx="7772400" cy="620628"/>
          </a:xfrm>
          <a:prstGeom prst="rect">
            <a:avLst/>
          </a:prstGeom>
        </p:spPr>
        <p:txBody>
          <a:bodyPr/>
          <a:lstStyle>
            <a:lvl1pPr algn="ctr" defTabSz="914378" rtl="0" eaLnBrk="1" latinLnBrk="0" hangingPunct="1">
              <a:lnSpc>
                <a:spcPct val="86000"/>
              </a:lnSpc>
              <a:spcBef>
                <a:spcPct val="0"/>
              </a:spcBef>
              <a:buNone/>
              <a:defRPr sz="2100" kern="800" spc="-40">
                <a:solidFill>
                  <a:schemeClr val="tx1"/>
                </a:solidFill>
                <a:latin typeface="+mj-lt"/>
                <a:ea typeface="+mj-ea"/>
                <a:cs typeface="+mj-cs"/>
              </a:defRPr>
            </a:lvl1pPr>
          </a:lstStyle>
          <a:p>
            <a:pPr algn="l"/>
            <a:r>
              <a:rPr lang="en-NZ" altLang="pl-PL" sz="2000" b="1">
                <a:solidFill>
                  <a:srgbClr val="FF0000"/>
                </a:solidFill>
                <a:latin typeface="Century Gothic" panose="020B0502020202020204" pitchFamily="34" charset="0"/>
              </a:rPr>
              <a:t>What does the questionnaire measure?</a:t>
            </a:r>
            <a:endParaRPr lang="en-US" sz="2000" b="1">
              <a:solidFill>
                <a:srgbClr val="FF0000"/>
              </a:solidFill>
              <a:latin typeface="Century Gothic" panose="020B0502020202020204" pitchFamily="34" charset="0"/>
            </a:endParaRPr>
          </a:p>
        </p:txBody>
      </p:sp>
    </p:spTree>
    <p:extLst>
      <p:ext uri="{BB962C8B-B14F-4D97-AF65-F5344CB8AC3E}">
        <p14:creationId xmlns:p14="http://schemas.microsoft.com/office/powerpoint/2010/main" val="200046457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up)">
                                      <p:cBhvr>
                                        <p:cTn id="12" dur="500"/>
                                        <p:tgtEl>
                                          <p:spTgt spid="35"/>
                                        </p:tgtEl>
                                      </p:cBhvr>
                                    </p:animEffect>
                                  </p:childTnLst>
                                </p:cTn>
                              </p:par>
                              <p:par>
                                <p:cTn id="13" presetID="22" presetClass="entr" presetSubtype="1" fill="hold" nodeType="withEffect">
                                  <p:stCondLst>
                                    <p:cond delay="100"/>
                                  </p:stCondLst>
                                  <p:childTnLst>
                                    <p:set>
                                      <p:cBhvr>
                                        <p:cTn id="14" dur="1" fill="hold">
                                          <p:stCondLst>
                                            <p:cond delay="0"/>
                                          </p:stCondLst>
                                        </p:cTn>
                                        <p:tgtEl>
                                          <p:spTgt spid="46"/>
                                        </p:tgtEl>
                                        <p:attrNameLst>
                                          <p:attrName>style.visibility</p:attrName>
                                        </p:attrNameLst>
                                      </p:cBhvr>
                                      <p:to>
                                        <p:strVal val="visible"/>
                                      </p:to>
                                    </p:set>
                                    <p:animEffect transition="in" filter="wipe(up)">
                                      <p:cBhvr>
                                        <p:cTn id="15" dur="500"/>
                                        <p:tgtEl>
                                          <p:spTgt spid="46"/>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2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20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4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5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90E6FF5-5E5B-4DFB-AABA-41DC23ADFECB}"/>
              </a:ext>
            </a:extLst>
          </p:cNvPr>
          <p:cNvSpPr txBox="1">
            <a:spLocks/>
          </p:cNvSpPr>
          <p:nvPr/>
        </p:nvSpPr>
        <p:spPr>
          <a:xfrm>
            <a:off x="146304" y="1731176"/>
            <a:ext cx="5013592" cy="2652565"/>
          </a:xfrm>
          <a:prstGeom prst="rect">
            <a:avLst/>
          </a:prstGeom>
          <a:solidFill>
            <a:srgbClr val="DDDDDD"/>
          </a:solidFill>
        </p:spPr>
        <p:txBody>
          <a:bodyPr lIns="91440" tIns="45720" rIns="91440" bIns="45720"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50000"/>
              </a:spcBef>
              <a:buNone/>
            </a:pPr>
            <a:r>
              <a:rPr lang="en-US" altLang="en-US" sz="1400"/>
              <a:t>	</a:t>
            </a:r>
          </a:p>
          <a:p>
            <a:pPr>
              <a:spcBef>
                <a:spcPct val="50000"/>
              </a:spcBef>
              <a:buNone/>
            </a:pPr>
            <a:r>
              <a:rPr lang="en-US" altLang="en-US" sz="1400"/>
              <a:t>	</a:t>
            </a:r>
            <a:r>
              <a:rPr lang="en-US" altLang="en-US" sz="1400" b="1" err="1">
                <a:latin typeface="Century Gothic" panose="020B0502020202020204" pitchFamily="34" charset="0"/>
              </a:rPr>
              <a:t>Colour</a:t>
            </a:r>
            <a:r>
              <a:rPr lang="en-US" altLang="en-US" sz="1400" b="1">
                <a:latin typeface="Century Gothic" panose="020B0502020202020204" pitchFamily="34" charset="0"/>
              </a:rPr>
              <a:t> Interpretation: </a:t>
            </a:r>
            <a:r>
              <a:rPr lang="en-US" altLang="en-US" sz="1400">
                <a:latin typeface="Century Gothic" panose="020B0502020202020204" pitchFamily="34" charset="0"/>
              </a:rPr>
              <a:t>The two </a:t>
            </a:r>
            <a:r>
              <a:rPr lang="en-US" altLang="en-US" sz="1400" err="1">
                <a:latin typeface="Century Gothic" panose="020B0502020202020204" pitchFamily="34" charset="0"/>
              </a:rPr>
              <a:t>colours</a:t>
            </a:r>
            <a:r>
              <a:rPr lang="en-US" altLang="en-US" sz="1400">
                <a:latin typeface="Century Gothic" panose="020B0502020202020204" pitchFamily="34" charset="0"/>
              </a:rPr>
              <a:t> help separate a middle from a high and low score. A </a:t>
            </a:r>
            <a:r>
              <a:rPr lang="en-US" altLang="en-US" sz="1400" b="1">
                <a:solidFill>
                  <a:srgbClr val="00B050"/>
                </a:solidFill>
                <a:latin typeface="Century Gothic" panose="020B0502020202020204" pitchFamily="34" charset="0"/>
              </a:rPr>
              <a:t>green</a:t>
            </a:r>
            <a:r>
              <a:rPr lang="en-US" altLang="en-US" sz="1400">
                <a:latin typeface="Century Gothic" panose="020B0502020202020204" pitchFamily="34" charset="0"/>
              </a:rPr>
              <a:t> score is either high </a:t>
            </a:r>
            <a:r>
              <a:rPr lang="en-US" altLang="en-US" sz="1400" u="sng">
                <a:latin typeface="Century Gothic" panose="020B0502020202020204" pitchFamily="34" charset="0"/>
              </a:rPr>
              <a:t>or</a:t>
            </a:r>
            <a:r>
              <a:rPr lang="en-US" altLang="en-US" sz="1400">
                <a:latin typeface="Century Gothic" panose="020B0502020202020204" pitchFamily="34" charset="0"/>
              </a:rPr>
              <a:t> low and a </a:t>
            </a:r>
            <a:r>
              <a:rPr lang="en-US" altLang="en-US" sz="1400" b="1">
                <a:solidFill>
                  <a:srgbClr val="FFC000"/>
                </a:solidFill>
                <a:latin typeface="Century Gothic" panose="020B0502020202020204" pitchFamily="34" charset="0"/>
              </a:rPr>
              <a:t>yellow</a:t>
            </a:r>
            <a:r>
              <a:rPr lang="en-US" altLang="en-US" sz="1400">
                <a:latin typeface="Century Gothic" panose="020B0502020202020204" pitchFamily="34" charset="0"/>
              </a:rPr>
              <a:t> score is a middle score. </a:t>
            </a:r>
          </a:p>
          <a:p>
            <a:pPr>
              <a:spcBef>
                <a:spcPct val="50000"/>
              </a:spcBef>
              <a:buNone/>
            </a:pPr>
            <a:endParaRPr lang="en-US" altLang="en-US" sz="1400">
              <a:latin typeface="Century Gothic" panose="020B0502020202020204" pitchFamily="34" charset="0"/>
            </a:endParaRPr>
          </a:p>
          <a:p>
            <a:pPr>
              <a:spcBef>
                <a:spcPct val="50000"/>
              </a:spcBef>
              <a:buNone/>
            </a:pPr>
            <a:r>
              <a:rPr lang="en-US" altLang="en-US" sz="1400">
                <a:latin typeface="Century Gothic" panose="020B0502020202020204" pitchFamily="34" charset="0"/>
              </a:rPr>
              <a:t>	</a:t>
            </a:r>
            <a:r>
              <a:rPr lang="en-US" altLang="en-US" sz="1400" b="1">
                <a:latin typeface="Century Gothic" panose="020B0502020202020204" pitchFamily="34" charset="0"/>
              </a:rPr>
              <a:t>Remember, a high, middle or low score is neither good nor bad. You need to judge the scores in relation to the sales needs of your </a:t>
            </a:r>
            <a:r>
              <a:rPr lang="en-US" altLang="en-US" sz="1400" b="1" err="1">
                <a:latin typeface="Century Gothic" panose="020B0502020202020204" pitchFamily="34" charset="0"/>
              </a:rPr>
              <a:t>organisation</a:t>
            </a:r>
            <a:r>
              <a:rPr lang="en-US" altLang="en-US" sz="1400" b="1">
                <a:latin typeface="Century Gothic" panose="020B0502020202020204" pitchFamily="34" charset="0"/>
              </a:rPr>
              <a:t>.</a:t>
            </a:r>
          </a:p>
        </p:txBody>
      </p:sp>
      <p:sp>
        <p:nvSpPr>
          <p:cNvPr id="93187" name="Rectangle 3"/>
          <p:cNvSpPr>
            <a:spLocks noChangeArrowheads="1"/>
          </p:cNvSpPr>
          <p:nvPr/>
        </p:nvSpPr>
        <p:spPr bwMode="auto">
          <a:xfrm>
            <a:off x="390019" y="74751"/>
            <a:ext cx="7776864"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spcBef>
                <a:spcPct val="0"/>
              </a:spcBef>
              <a:buNone/>
              <a:defRPr/>
            </a:pPr>
            <a:r>
              <a:rPr lang="en-US" altLang="fi-FI" sz="2000" b="1">
                <a:solidFill>
                  <a:srgbClr val="FF0000"/>
                </a:solidFill>
                <a:latin typeface="Century Gothic" panose="020B0502020202020204" pitchFamily="34" charset="0"/>
                <a:ea typeface="Open Sans"/>
                <a:cs typeface="Open Sans"/>
              </a:rPr>
              <a:t>18 Sales Competences</a:t>
            </a:r>
            <a:endParaRPr lang="en-US" altLang="fi-FI" sz="2000" b="1">
              <a:solidFill>
                <a:srgbClr val="FF0000"/>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22532" name="Rectangle 4"/>
          <p:cNvSpPr>
            <a:spLocks noChangeArrowheads="1"/>
          </p:cNvSpPr>
          <p:nvPr/>
        </p:nvSpPr>
        <p:spPr bwMode="auto">
          <a:xfrm>
            <a:off x="406074" y="659239"/>
            <a:ext cx="107894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None/>
            </a:pPr>
            <a:r>
              <a:rPr lang="en-US" altLang="en-US" sz="1400" b="1">
                <a:solidFill>
                  <a:schemeClr val="tx1"/>
                </a:solidFill>
                <a:latin typeface="Century Gothic" panose="020B0502020202020204" pitchFamily="34" charset="0"/>
                <a:ea typeface="MS PGothic"/>
              </a:rPr>
              <a:t>The Sales Competence Assessment measures a person’s self-perception against 18 sales competences.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6285" y="1402407"/>
            <a:ext cx="9542364" cy="4998393"/>
          </a:xfrm>
          <a:prstGeom prst="rect">
            <a:avLst/>
          </a:prstGeom>
        </p:spPr>
      </p:pic>
      <p:sp>
        <p:nvSpPr>
          <p:cNvPr id="8" name="Rounded Rectangle 1">
            <a:extLst>
              <a:ext uri="{FF2B5EF4-FFF2-40B4-BE49-F238E27FC236}">
                <a16:creationId xmlns:a16="http://schemas.microsoft.com/office/drawing/2014/main" id="{E7EB0E4C-CC5E-4489-8110-F0FA63616129}"/>
              </a:ext>
            </a:extLst>
          </p:cNvPr>
          <p:cNvSpPr/>
          <p:nvPr/>
        </p:nvSpPr>
        <p:spPr>
          <a:xfrm>
            <a:off x="-528736" y="5174146"/>
            <a:ext cx="2232248" cy="792088"/>
          </a:xfrm>
          <a:prstGeom prst="round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600" b="1"/>
              <a:t>Page 3 in </a:t>
            </a:r>
            <a:br>
              <a:rPr lang="en-NZ" sz="1600" b="1"/>
            </a:br>
            <a:r>
              <a:rPr lang="en-NZ" sz="1600" b="1"/>
              <a:t>your Report</a:t>
            </a:r>
            <a:endParaRPr lang="en-GB" sz="1600" b="1"/>
          </a:p>
        </p:txBody>
      </p:sp>
      <p:pic>
        <p:nvPicPr>
          <p:cNvPr id="4" name="Picture 3">
            <a:extLst>
              <a:ext uri="{FF2B5EF4-FFF2-40B4-BE49-F238E27FC236}">
                <a16:creationId xmlns:a16="http://schemas.microsoft.com/office/drawing/2014/main" id="{43C8F6ED-4C19-4D34-A78B-DE50750EA17E}"/>
              </a:ext>
            </a:extLst>
          </p:cNvPr>
          <p:cNvPicPr>
            <a:picLocks noChangeAspect="1"/>
          </p:cNvPicPr>
          <p:nvPr/>
        </p:nvPicPr>
        <p:blipFill rotWithShape="1">
          <a:blip r:embed="rId4"/>
          <a:srcRect l="25194" t="17239" r="26670" b="26557"/>
          <a:stretch/>
        </p:blipFill>
        <p:spPr>
          <a:xfrm>
            <a:off x="5491390" y="1731176"/>
            <a:ext cx="5285064" cy="3342633"/>
          </a:xfrm>
          <a:prstGeom prst="rect">
            <a:avLst/>
          </a:prstGeom>
        </p:spPr>
      </p:pic>
      <p:grpSp>
        <p:nvGrpSpPr>
          <p:cNvPr id="2" name="Group 1">
            <a:extLst>
              <a:ext uri="{FF2B5EF4-FFF2-40B4-BE49-F238E27FC236}">
                <a16:creationId xmlns:a16="http://schemas.microsoft.com/office/drawing/2014/main" id="{9FCEE56B-9A76-4F3F-A7AE-306FFF6DAE15}"/>
              </a:ext>
            </a:extLst>
          </p:cNvPr>
          <p:cNvGrpSpPr/>
          <p:nvPr/>
        </p:nvGrpSpPr>
        <p:grpSpPr>
          <a:xfrm>
            <a:off x="9804280" y="546534"/>
            <a:ext cx="1944348" cy="1210937"/>
            <a:chOff x="6289811" y="1105935"/>
            <a:chExt cx="3174712" cy="1859271"/>
          </a:xfrm>
        </p:grpSpPr>
        <p:sp>
          <p:nvSpPr>
            <p:cNvPr id="11" name="Star: 24 Points 10">
              <a:extLst>
                <a:ext uri="{FF2B5EF4-FFF2-40B4-BE49-F238E27FC236}">
                  <a16:creationId xmlns:a16="http://schemas.microsoft.com/office/drawing/2014/main" id="{452A3304-52B2-4375-84C6-7176EA354CD6}"/>
                </a:ext>
              </a:extLst>
            </p:cNvPr>
            <p:cNvSpPr/>
            <p:nvPr/>
          </p:nvSpPr>
          <p:spPr>
            <a:xfrm>
              <a:off x="6372745" y="1105935"/>
              <a:ext cx="3008846" cy="1859271"/>
            </a:xfrm>
            <a:prstGeom prst="star24">
              <a:avLst/>
            </a:prstGeom>
            <a:solidFill>
              <a:srgbClr val="DC0E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12" name="Rectangle 4">
              <a:extLst>
                <a:ext uri="{FF2B5EF4-FFF2-40B4-BE49-F238E27FC236}">
                  <a16:creationId xmlns:a16="http://schemas.microsoft.com/office/drawing/2014/main" id="{5F85D2E3-7E69-4865-A48B-6957F7B1FF6B}"/>
                </a:ext>
              </a:extLst>
            </p:cNvPr>
            <p:cNvSpPr>
              <a:spLocks noChangeArrowheads="1"/>
            </p:cNvSpPr>
            <p:nvPr/>
          </p:nvSpPr>
          <p:spPr bwMode="auto">
            <a:xfrm>
              <a:off x="6289811" y="1678175"/>
              <a:ext cx="3174712" cy="63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algn="ctr" eaLnBrk="1" hangingPunct="1">
                <a:lnSpc>
                  <a:spcPts val="1600"/>
                </a:lnSpc>
                <a:spcBef>
                  <a:spcPct val="50000"/>
                </a:spcBef>
                <a:buFontTx/>
                <a:buNone/>
              </a:pPr>
              <a:r>
                <a:rPr lang="en-US" altLang="en-US" sz="1400" b="1">
                  <a:solidFill>
                    <a:schemeClr val="bg1"/>
                  </a:solidFill>
                  <a:latin typeface="+mn-lt"/>
                </a:rPr>
                <a:t>This is a </a:t>
              </a:r>
              <a:br>
                <a:rPr lang="en-US" altLang="en-US" sz="1400" b="1">
                  <a:solidFill>
                    <a:schemeClr val="bg1"/>
                  </a:solidFill>
                  <a:latin typeface="+mn-lt"/>
                </a:rPr>
              </a:br>
              <a:r>
                <a:rPr lang="en-US" altLang="en-US" sz="1400" b="1">
                  <a:solidFill>
                    <a:schemeClr val="bg1"/>
                  </a:solidFill>
                  <a:latin typeface="+mn-lt"/>
                </a:rPr>
                <a:t>Zero-Sum game</a:t>
              </a:r>
            </a:p>
          </p:txBody>
        </p:sp>
      </p:grpSp>
      <p:sp>
        <p:nvSpPr>
          <p:cNvPr id="6" name="Rectangle 4">
            <a:extLst>
              <a:ext uri="{FF2B5EF4-FFF2-40B4-BE49-F238E27FC236}">
                <a16:creationId xmlns:a16="http://schemas.microsoft.com/office/drawing/2014/main" id="{2EB1595A-DDDC-1675-68AE-1E77C794B794}"/>
              </a:ext>
            </a:extLst>
          </p:cNvPr>
          <p:cNvSpPr>
            <a:spLocks noChangeArrowheads="1"/>
          </p:cNvSpPr>
          <p:nvPr/>
        </p:nvSpPr>
        <p:spPr bwMode="auto">
          <a:xfrm>
            <a:off x="402457" y="951067"/>
            <a:ext cx="8424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eaLnBrk="0" hangingPunct="0">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lnSpc>
                <a:spcPct val="100000"/>
              </a:lnSpc>
              <a:spcBef>
                <a:spcPct val="50000"/>
              </a:spcBef>
              <a:buFontTx/>
              <a:buNone/>
            </a:pPr>
            <a:r>
              <a:rPr lang="en-US" altLang="en-US" sz="1400" b="1">
                <a:solidFill>
                  <a:schemeClr val="tx1"/>
                </a:solidFill>
                <a:latin typeface="Century Gothic" panose="020B0502020202020204" pitchFamily="34" charset="0"/>
                <a:ea typeface="MS PGothic"/>
              </a:rPr>
              <a:t>The report displays an overall score for each competence.</a:t>
            </a:r>
            <a:endParaRPr lang="en-US" altLang="en-US" sz="1400" b="1">
              <a:solidFill>
                <a:schemeClr val="tx1"/>
              </a:solidFill>
              <a:latin typeface="Century Gothic" panose="020B0502020202020204" pitchFamily="34" charset="0"/>
            </a:endParaRPr>
          </a:p>
        </p:txBody>
      </p:sp>
      <p:sp>
        <p:nvSpPr>
          <p:cNvPr id="3" name="Rectangle 2">
            <a:extLst>
              <a:ext uri="{FF2B5EF4-FFF2-40B4-BE49-F238E27FC236}">
                <a16:creationId xmlns:a16="http://schemas.microsoft.com/office/drawing/2014/main" id="{1672DA72-94F4-68DD-62C4-1ACD391724FD}"/>
              </a:ext>
            </a:extLst>
          </p:cNvPr>
          <p:cNvSpPr/>
          <p:nvPr/>
        </p:nvSpPr>
        <p:spPr>
          <a:xfrm>
            <a:off x="4075663" y="4527304"/>
            <a:ext cx="1725113" cy="14437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600">
                <a:solidFill>
                  <a:schemeClr val="tx1"/>
                </a:solidFill>
                <a:latin typeface="Century Gothic" panose="020B0502020202020204" pitchFamily="34" charset="0"/>
              </a:rPr>
              <a:t>Replace with  your candidate’s competences</a:t>
            </a:r>
            <a:endParaRPr lang="en-NZ" sz="1600">
              <a:latin typeface="Century Gothic" panose="020B0502020202020204" pitchFamily="34" charset="0"/>
            </a:endParaRPr>
          </a:p>
        </p:txBody>
      </p:sp>
    </p:spTree>
    <p:extLst>
      <p:ext uri="{BB962C8B-B14F-4D97-AF65-F5344CB8AC3E}">
        <p14:creationId xmlns:p14="http://schemas.microsoft.com/office/powerpoint/2010/main" val="134019020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2DA521-2D83-0D21-4CC0-67F143031B6B}"/>
              </a:ext>
            </a:extLst>
          </p:cNvPr>
          <p:cNvSpPr/>
          <p:nvPr/>
        </p:nvSpPr>
        <p:spPr>
          <a:xfrm>
            <a:off x="505547" y="561975"/>
            <a:ext cx="10648322" cy="1855300"/>
          </a:xfrm>
          <a:prstGeom prst="rect">
            <a:avLst/>
          </a:prstGeom>
          <a:solidFill>
            <a:srgbClr val="FBC1C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3187" name="Rectangle 3"/>
          <p:cNvSpPr>
            <a:spLocks noChangeArrowheads="1"/>
          </p:cNvSpPr>
          <p:nvPr/>
        </p:nvSpPr>
        <p:spPr bwMode="auto">
          <a:xfrm>
            <a:off x="383036" y="0"/>
            <a:ext cx="8532948"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lnSpc>
                <a:spcPct val="100000"/>
              </a:lnSpc>
              <a:spcBef>
                <a:spcPct val="0"/>
              </a:spcBef>
              <a:buFont typeface="Arial" charset="0"/>
              <a:buNone/>
              <a:defRPr/>
            </a:pPr>
            <a:r>
              <a:rPr lang="en-US" altLang="fi-FI" sz="2000" b="1">
                <a:solidFill>
                  <a:srgbClr val="FF0000"/>
                </a:solidFill>
                <a:latin typeface="Century Gothic" panose="020B0502020202020204" pitchFamily="34" charset="0"/>
                <a:cs typeface="Arial" charset="0"/>
              </a:rPr>
              <a:t>Sales Mindsets</a:t>
            </a:r>
          </a:p>
        </p:txBody>
      </p:sp>
      <p:sp>
        <p:nvSpPr>
          <p:cNvPr id="38916" name="Rectangle 4"/>
          <p:cNvSpPr>
            <a:spLocks noChangeArrowheads="1"/>
          </p:cNvSpPr>
          <p:nvPr/>
        </p:nvSpPr>
        <p:spPr bwMode="auto">
          <a:xfrm>
            <a:off x="754516" y="1001524"/>
            <a:ext cx="10150383"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algn="ctr" eaLnBrk="1" hangingPunct="1">
              <a:spcBef>
                <a:spcPct val="50000"/>
              </a:spcBef>
              <a:buNone/>
            </a:pPr>
            <a:r>
              <a:rPr lang="en-NZ" sz="1200" b="1">
                <a:solidFill>
                  <a:schemeClr val="bg2">
                    <a:lumMod val="25000"/>
                  </a:schemeClr>
                </a:solidFill>
                <a:latin typeface="Century Gothic" panose="020B0502020202020204" pitchFamily="34" charset="0"/>
              </a:rPr>
              <a:t>A mindset is a set of beliefs, attitudes, and assumptions that shape how we think, feel, and act in different situations. It influences how we interpret the world, approach challenges, and make decisions.</a:t>
            </a:r>
          </a:p>
          <a:p>
            <a:pPr algn="ctr" eaLnBrk="1" hangingPunct="1">
              <a:spcBef>
                <a:spcPct val="50000"/>
              </a:spcBef>
              <a:buNone/>
            </a:pPr>
            <a:endParaRPr lang="en-NZ" altLang="en-US" sz="1200">
              <a:solidFill>
                <a:schemeClr val="bg2">
                  <a:lumMod val="25000"/>
                </a:schemeClr>
              </a:solidFill>
              <a:latin typeface="Century Gothic" panose="020B0502020202020204" pitchFamily="34" charset="0"/>
            </a:endParaRPr>
          </a:p>
          <a:p>
            <a:pPr algn="ctr" eaLnBrk="1" hangingPunct="1">
              <a:spcBef>
                <a:spcPct val="50000"/>
              </a:spcBef>
              <a:buNone/>
            </a:pPr>
            <a:r>
              <a:rPr lang="en-NZ" altLang="en-US" sz="1200" b="1">
                <a:solidFill>
                  <a:schemeClr val="bg2">
                    <a:lumMod val="25000"/>
                  </a:schemeClr>
                </a:solidFill>
                <a:latin typeface="Century Gothic" panose="020B0502020202020204" pitchFamily="34" charset="0"/>
              </a:rPr>
              <a:t>They are like basic instincts.</a:t>
            </a:r>
          </a:p>
          <a:p>
            <a:pPr algn="ctr" eaLnBrk="1" hangingPunct="1">
              <a:spcBef>
                <a:spcPct val="50000"/>
              </a:spcBef>
              <a:buNone/>
            </a:pPr>
            <a:endParaRPr lang="en-NZ" altLang="en-US" sz="1200">
              <a:solidFill>
                <a:schemeClr val="bg2">
                  <a:lumMod val="25000"/>
                </a:schemeClr>
              </a:solidFill>
              <a:latin typeface="Century Gothic" panose="020B0502020202020204" pitchFamily="34" charset="0"/>
            </a:endParaRPr>
          </a:p>
        </p:txBody>
      </p:sp>
      <p:graphicFrame>
        <p:nvGraphicFramePr>
          <p:cNvPr id="4" name="Content Placeholder 4">
            <a:extLst>
              <a:ext uri="{FF2B5EF4-FFF2-40B4-BE49-F238E27FC236}">
                <a16:creationId xmlns:a16="http://schemas.microsoft.com/office/drawing/2014/main" id="{40B17FCD-F857-B9F1-552D-681740C61CFD}"/>
              </a:ext>
            </a:extLst>
          </p:cNvPr>
          <p:cNvGraphicFramePr>
            <a:graphicFrameLocks/>
          </p:cNvGraphicFramePr>
          <p:nvPr>
            <p:extLst>
              <p:ext uri="{D42A27DB-BD31-4B8C-83A1-F6EECF244321}">
                <p14:modId xmlns:p14="http://schemas.microsoft.com/office/powerpoint/2010/main" val="1776628665"/>
              </p:ext>
            </p:extLst>
          </p:nvPr>
        </p:nvGraphicFramePr>
        <p:xfrm>
          <a:off x="659456" y="2839890"/>
          <a:ext cx="10344705" cy="3628717"/>
        </p:xfrm>
        <a:graphic>
          <a:graphicData uri="http://schemas.openxmlformats.org/drawingml/2006/table">
            <a:tbl>
              <a:tblPr firstRow="1" firstCol="1" bandRow="1">
                <a:tableStyleId>{5C22544A-7EE6-4342-B048-85BDC9FD1C3A}</a:tableStyleId>
              </a:tblPr>
              <a:tblGrid>
                <a:gridCol w="2015321">
                  <a:extLst>
                    <a:ext uri="{9D8B030D-6E8A-4147-A177-3AD203B41FA5}">
                      <a16:colId xmlns:a16="http://schemas.microsoft.com/office/drawing/2014/main" val="20000"/>
                    </a:ext>
                  </a:extLst>
                </a:gridCol>
                <a:gridCol w="8329384">
                  <a:extLst>
                    <a:ext uri="{9D8B030D-6E8A-4147-A177-3AD203B41FA5}">
                      <a16:colId xmlns:a16="http://schemas.microsoft.com/office/drawing/2014/main" val="20001"/>
                    </a:ext>
                  </a:extLst>
                </a:gridCol>
              </a:tblGrid>
              <a:tr h="216055">
                <a:tc>
                  <a:txBody>
                    <a:bodyPr/>
                    <a:lstStyle/>
                    <a:p>
                      <a:endParaRPr lang="en-US" sz="1200" b="0" cap="none" spc="-20">
                        <a:solidFill>
                          <a:schemeClr val="tx1"/>
                        </a:solidFill>
                        <a:latin typeface="+mn-lt"/>
                        <a:ea typeface="Open Sans Semibold" pitchFamily="34" charset="0"/>
                        <a:cs typeface="Open Sans Semibold"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solidFill>
                  </a:tcPr>
                </a:tc>
                <a:tc>
                  <a:txBody>
                    <a:bodyPr/>
                    <a:lstStyle/>
                    <a:p>
                      <a:pPr algn="l"/>
                      <a:r>
                        <a:rPr lang="pl-PL" sz="1400" b="1" cap="none" spc="-20" baseline="0">
                          <a:solidFill>
                            <a:schemeClr val="bg1"/>
                          </a:solidFill>
                          <a:latin typeface="+mn-lt"/>
                          <a:ea typeface="Open Sans Semibold" pitchFamily="34" charset="0"/>
                          <a:cs typeface="Open Sans Semibold" pitchFamily="34" charset="0"/>
                        </a:rPr>
                        <a:t>Description</a:t>
                      </a:r>
                      <a:endParaRPr lang="en-US" sz="1400" b="1" cap="none" spc="-20" baseline="0">
                        <a:solidFill>
                          <a:schemeClr val="bg1"/>
                        </a:solidFill>
                        <a:latin typeface="+mn-lt"/>
                        <a:ea typeface="Open Sans Semibold" pitchFamily="34" charset="0"/>
                        <a:cs typeface="Open Sans Semibold"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DC0E0E"/>
                    </a:solidFill>
                  </a:tcPr>
                </a:tc>
                <a:extLst>
                  <a:ext uri="{0D108BD9-81ED-4DB2-BD59-A6C34878D82A}">
                    <a16:rowId xmlns:a16="http://schemas.microsoft.com/office/drawing/2014/main" val="10000"/>
                  </a:ext>
                </a:extLst>
              </a:tr>
              <a:tr h="282791">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Conquering</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making sure nobody and nothing stops them from achieving their goal.</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1"/>
                  </a:ext>
                </a:extLst>
              </a:tr>
              <a:tr h="217745">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Hunter</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wanting to have everything right now.</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2"/>
                  </a:ext>
                </a:extLst>
              </a:tr>
              <a:tr h="217745">
                <a:tc>
                  <a:txBody>
                    <a:body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lang="en-US" altLang="en-US" sz="1200" b="1" kern="1200" cap="none" spc="-20">
                          <a:solidFill>
                            <a:schemeClr val="tx1"/>
                          </a:solidFill>
                          <a:latin typeface="+mn-lt"/>
                          <a:ea typeface="Open Sans Semibold" pitchFamily="34" charset="0"/>
                          <a:cs typeface="Open Sans Semibold" pitchFamily="34" charset="0"/>
                        </a:rPr>
                        <a:t>Persistence</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using failure as a reason to do better next time.</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3"/>
                  </a:ext>
                </a:extLst>
              </a:tr>
              <a:tr h="266589">
                <a:tc>
                  <a:txBody>
                    <a:bodyPr/>
                    <a:lstStyle/>
                    <a:p>
                      <a:r>
                        <a:rPr lang="en-US" altLang="en-US" sz="1200" b="1" kern="1200" cap="none" spc="-20">
                          <a:solidFill>
                            <a:schemeClr val="tx1"/>
                          </a:solidFill>
                          <a:latin typeface="+mn-lt"/>
                          <a:ea typeface="Open Sans Semibold" pitchFamily="34" charset="0"/>
                          <a:cs typeface="Open Sans Semibold" pitchFamily="34" charset="0"/>
                        </a:rPr>
                        <a:t>Reading the</a:t>
                      </a:r>
                      <a:r>
                        <a:rPr lang="pl-PL" altLang="en-US" sz="1200" b="1" kern="1200" cap="none" spc="-20" baseline="0">
                          <a:solidFill>
                            <a:schemeClr val="tx1"/>
                          </a:solidFill>
                          <a:latin typeface="+mn-lt"/>
                          <a:ea typeface="Open Sans Semibold" pitchFamily="34" charset="0"/>
                          <a:cs typeface="Open Sans Semibold" pitchFamily="34" charset="0"/>
                        </a:rPr>
                        <a:t> </a:t>
                      </a:r>
                      <a:r>
                        <a:rPr lang="en-US" altLang="en-US" sz="1200" b="1" kern="1200" cap="none" spc="-20">
                          <a:solidFill>
                            <a:schemeClr val="tx1"/>
                          </a:solidFill>
                          <a:latin typeface="+mn-lt"/>
                          <a:ea typeface="Open Sans Semibold" pitchFamily="34" charset="0"/>
                          <a:cs typeface="Open Sans Semibold" pitchFamily="34" charset="0"/>
                        </a:rPr>
                        <a:t>situation</a:t>
                      </a:r>
                      <a:r>
                        <a:rPr lang="pl-PL" altLang="en-US" sz="1200" b="1" kern="1200" cap="none" spc="-20">
                          <a:solidFill>
                            <a:schemeClr val="tx1"/>
                          </a:solidFill>
                          <a:latin typeface="+mn-lt"/>
                          <a:ea typeface="Open Sans Semibold" pitchFamily="34" charset="0"/>
                          <a:cs typeface="Open Sans Semibold" pitchFamily="34" charset="0"/>
                        </a:rPr>
                        <a:t> </a:t>
                      </a:r>
                      <a:endParaRPr lang="en-US" sz="1200" b="1" kern="1200" cap="none" spc="-20">
                        <a:solidFill>
                          <a:schemeClr val="tx1"/>
                        </a:solidFill>
                        <a:latin typeface="+mn-lt"/>
                        <a:ea typeface="Open Sans Semibold" pitchFamily="34" charset="0"/>
                        <a:cs typeface="Open Sans Semibold" pitchFamily="34" charset="0"/>
                      </a:endParaRP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understanding how others see the world.</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4"/>
                  </a:ext>
                </a:extLst>
              </a:tr>
              <a:tr h="217745">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Logic</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following a plan, no matter what.</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5"/>
                  </a:ext>
                </a:extLst>
              </a:tr>
              <a:tr h="217745">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Hunger</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never being satisfied.</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6"/>
                  </a:ext>
                </a:extLst>
              </a:tr>
              <a:tr h="217745">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Empathy</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connecting with people and gaining their trust.</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7"/>
                  </a:ext>
                </a:extLst>
              </a:tr>
              <a:tr h="217745">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Social approval</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gratifying others' needs.</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8"/>
                  </a:ext>
                </a:extLst>
              </a:tr>
              <a:tr h="217745">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Taking control</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not being dependent on anyone else.</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9"/>
                  </a:ext>
                </a:extLst>
              </a:tr>
              <a:tr h="217745">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Next Step</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continuously thinking what next.</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10"/>
                  </a:ext>
                </a:extLst>
              </a:tr>
              <a:tr h="217745">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Finding the truth</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understanding all aspects influencing the situation.</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11"/>
                  </a:ext>
                </a:extLst>
              </a:tr>
              <a:tr h="217745">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US" altLang="en-US" sz="1200" b="1" kern="1200" cap="none" spc="-20">
                          <a:solidFill>
                            <a:schemeClr val="tx1"/>
                          </a:solidFill>
                          <a:latin typeface="+mn-lt"/>
                          <a:ea typeface="Open Sans Semibold" pitchFamily="34" charset="0"/>
                          <a:cs typeface="Open Sans Semibold" pitchFamily="34" charset="0"/>
                        </a:rPr>
                        <a:t>Influencing</a:t>
                      </a:r>
                    </a:p>
                  </a:txBody>
                  <a:tcPr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FBC1C1"/>
                    </a:solidFill>
                  </a:tcPr>
                </a:tc>
                <a:tc>
                  <a:txBody>
                    <a:bodyPr/>
                    <a:lstStyle>
                      <a:lvl1pPr defTabSz="457200" eaLnBrk="0" hangingPunct="0">
                        <a:spcBef>
                          <a:spcPct val="20000"/>
                        </a:spcBef>
                        <a:buFont typeface="Arial" charset="0"/>
                        <a:defRPr sz="2800">
                          <a:solidFill>
                            <a:srgbClr val="376092"/>
                          </a:solidFill>
                          <a:latin typeface="Calibri" pitchFamily="34" charset="0"/>
                          <a:ea typeface="ＭＳ Ｐゴシック" pitchFamily="34" charset="-128"/>
                        </a:defRPr>
                      </a:lvl1pPr>
                      <a:lvl2pPr defTabSz="457200" eaLnBrk="0" hangingPunct="0">
                        <a:spcBef>
                          <a:spcPct val="20000"/>
                        </a:spcBef>
                        <a:buFont typeface="Arial" charset="0"/>
                        <a:defRPr sz="2400">
                          <a:solidFill>
                            <a:srgbClr val="376092"/>
                          </a:solidFill>
                          <a:latin typeface="Calibri" pitchFamily="34" charset="0"/>
                          <a:ea typeface="ＭＳ Ｐゴシック" pitchFamily="34" charset="-128"/>
                        </a:defRPr>
                      </a:lvl2pPr>
                      <a:lvl3pPr defTabSz="457200" eaLnBrk="0" hangingPunct="0">
                        <a:spcBef>
                          <a:spcPct val="20000"/>
                        </a:spcBef>
                        <a:buFont typeface="Arial" charset="0"/>
                        <a:defRPr sz="2000">
                          <a:solidFill>
                            <a:srgbClr val="376092"/>
                          </a:solidFill>
                          <a:latin typeface="Calibri" pitchFamily="34" charset="0"/>
                          <a:ea typeface="ＭＳ Ｐゴシック" pitchFamily="34" charset="-128"/>
                        </a:defRPr>
                      </a:lvl3pPr>
                      <a:lvl4pPr defTabSz="457200" eaLnBrk="0" hangingPunct="0">
                        <a:spcBef>
                          <a:spcPct val="20000"/>
                        </a:spcBef>
                        <a:buFont typeface="Arial" charset="0"/>
                        <a:defRPr>
                          <a:solidFill>
                            <a:srgbClr val="376092"/>
                          </a:solidFill>
                          <a:latin typeface="Calibri" pitchFamily="34" charset="0"/>
                          <a:ea typeface="ＭＳ Ｐゴシック" pitchFamily="34" charset="-128"/>
                        </a:defRPr>
                      </a:lvl4pPr>
                      <a:lvl5pPr defTabSz="457200" eaLnBrk="0" hangingPunct="0">
                        <a:spcBef>
                          <a:spcPct val="20000"/>
                        </a:spcBef>
                        <a:buFont typeface="Arial" charset="0"/>
                        <a:defRPr>
                          <a:solidFill>
                            <a:srgbClr val="376092"/>
                          </a:solidFill>
                          <a:latin typeface="Calibri" pitchFamily="34" charset="0"/>
                          <a:ea typeface="ＭＳ Ｐゴシック" pitchFamily="34" charset="-128"/>
                        </a:defRPr>
                      </a:lvl5pPr>
                      <a:lvl6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6pPr>
                      <a:lvl7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7pPr>
                      <a:lvl8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8pPr>
                      <a:lvl9pPr defTabSz="457200" eaLnBrk="0" fontAlgn="base" hangingPunct="0">
                        <a:spcBef>
                          <a:spcPct val="20000"/>
                        </a:spcBef>
                        <a:spcAft>
                          <a:spcPct val="0"/>
                        </a:spcAft>
                        <a:buFont typeface="Arial" charset="0"/>
                        <a:defRPr>
                          <a:solidFill>
                            <a:srgbClr val="376092"/>
                          </a:solidFill>
                          <a:latin typeface="Calibri" pitchFamily="34" charset="0"/>
                          <a:ea typeface="ＭＳ Ｐゴシック"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pPr>
                      <a:r>
                        <a:rPr kumimoji="0" lang="en-US" altLang="en-US" sz="1200" b="0" i="0" u="none" strike="noStrike" cap="none" normalizeH="0" baseline="0">
                          <a:ln>
                            <a:noFill/>
                          </a:ln>
                          <a:solidFill>
                            <a:schemeClr val="tx1"/>
                          </a:solidFill>
                          <a:effectLst/>
                          <a:latin typeface="+mn-lt"/>
                          <a:ea typeface="ＭＳ Ｐゴシック" pitchFamily="34" charset="-128"/>
                        </a:rPr>
                        <a:t>Reaching their full potential by convincing others.</a:t>
                      </a:r>
                    </a:p>
                  </a:txBody>
                  <a:tcPr marL="90000" marR="90000" marT="46793" marB="46793" anchor="ctr" horzOverflow="overflow">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32291612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DDFE8C-80D9-4DF6-B410-B8208D6753EC}"/>
              </a:ext>
            </a:extLst>
          </p:cNvPr>
          <p:cNvSpPr txBox="1"/>
          <p:nvPr/>
        </p:nvSpPr>
        <p:spPr>
          <a:xfrm>
            <a:off x="263352" y="1988840"/>
            <a:ext cx="4824536" cy="3693319"/>
          </a:xfrm>
          <a:prstGeom prst="rect">
            <a:avLst/>
          </a:prstGeom>
          <a:noFill/>
        </p:spPr>
        <p:txBody>
          <a:bodyPr wrap="square" rtlCol="0">
            <a:spAutoFit/>
          </a:bodyPr>
          <a:lstStyle/>
          <a:p>
            <a:endParaRPr lang="en-NZ">
              <a:latin typeface="Century Gothic" panose="020B0502020202020204" pitchFamily="34" charset="0"/>
            </a:endParaRPr>
          </a:p>
          <a:p>
            <a:pPr marL="285750" indent="-285750">
              <a:buFont typeface="Arial" panose="020B0604020202020204" pitchFamily="34" charset="0"/>
              <a:buChar char="•"/>
            </a:pPr>
            <a:r>
              <a:rPr lang="en-NZ">
                <a:latin typeface="Century Gothic" panose="020B0502020202020204" pitchFamily="34" charset="0"/>
              </a:rPr>
              <a:t>Each of the Sales Competences is based on one to three Mindsets. </a:t>
            </a:r>
          </a:p>
          <a:p>
            <a:pPr marL="285750" indent="-285750">
              <a:buFont typeface="Arial" panose="020B0604020202020204" pitchFamily="34" charset="0"/>
              <a:buChar char="•"/>
            </a:pPr>
            <a:endParaRPr lang="en-NZ">
              <a:latin typeface="Century Gothic" panose="020B0502020202020204" pitchFamily="34" charset="0"/>
            </a:endParaRPr>
          </a:p>
          <a:p>
            <a:pPr marL="285750" indent="-285750">
              <a:buFont typeface="Arial" panose="020B0604020202020204" pitchFamily="34" charset="0"/>
              <a:buChar char="•"/>
            </a:pPr>
            <a:r>
              <a:rPr lang="en-NZ">
                <a:latin typeface="Century Gothic" panose="020B0502020202020204" pitchFamily="34" charset="0"/>
              </a:rPr>
              <a:t>The competence score is derived not only from the mindsets, but also from questions not connected to the mindsets. </a:t>
            </a:r>
          </a:p>
          <a:p>
            <a:pPr marL="285750" indent="-285750">
              <a:buFont typeface="Arial" panose="020B0604020202020204" pitchFamily="34" charset="0"/>
              <a:buChar char="•"/>
            </a:pPr>
            <a:endParaRPr lang="en-NZ">
              <a:latin typeface="Century Gothic" panose="020B0502020202020204" pitchFamily="34" charset="0"/>
            </a:endParaRPr>
          </a:p>
          <a:p>
            <a:pPr marL="285750" indent="-285750">
              <a:buFont typeface="Arial" panose="020B0604020202020204" pitchFamily="34" charset="0"/>
              <a:buChar char="•"/>
            </a:pPr>
            <a:r>
              <a:rPr lang="en-NZ">
                <a:latin typeface="Century Gothic" panose="020B0502020202020204" pitchFamily="34" charset="0"/>
              </a:rPr>
              <a:t>The table below shows how the respondent’s Mindsets create the 18 Sales Competence Scores. </a:t>
            </a:r>
          </a:p>
          <a:p>
            <a:endParaRPr lang="en-NZ">
              <a:latin typeface="Century Gothic" panose="020B0502020202020204" pitchFamily="34" charset="0"/>
            </a:endParaRPr>
          </a:p>
        </p:txBody>
      </p:sp>
      <p:sp>
        <p:nvSpPr>
          <p:cNvPr id="5" name="TextBox 4">
            <a:extLst>
              <a:ext uri="{FF2B5EF4-FFF2-40B4-BE49-F238E27FC236}">
                <a16:creationId xmlns:a16="http://schemas.microsoft.com/office/drawing/2014/main" id="{95C24A00-05D9-4DC3-BB47-CD228034EF98}"/>
              </a:ext>
            </a:extLst>
          </p:cNvPr>
          <p:cNvSpPr txBox="1"/>
          <p:nvPr/>
        </p:nvSpPr>
        <p:spPr>
          <a:xfrm>
            <a:off x="263352" y="730976"/>
            <a:ext cx="4104456" cy="738664"/>
          </a:xfrm>
          <a:prstGeom prst="rect">
            <a:avLst/>
          </a:prstGeom>
          <a:noFill/>
        </p:spPr>
        <p:txBody>
          <a:bodyPr wrap="square" rtlCol="0">
            <a:spAutoFit/>
          </a:bodyPr>
          <a:lstStyle/>
          <a:p>
            <a:pPr algn="ctr">
              <a:spcBef>
                <a:spcPct val="0"/>
              </a:spcBef>
            </a:pPr>
            <a:r>
              <a:rPr lang="en-NZ" sz="2400" b="1">
                <a:solidFill>
                  <a:srgbClr val="FF0000"/>
                </a:solidFill>
                <a:latin typeface="Century Gothic" panose="020B0502020202020204" pitchFamily="34" charset="0"/>
                <a:ea typeface="+mj-ea"/>
                <a:cs typeface="+mj-cs"/>
              </a:rPr>
              <a:t>Mindset Summary Table </a:t>
            </a:r>
          </a:p>
          <a:p>
            <a:endParaRPr lang="en-NZ"/>
          </a:p>
        </p:txBody>
      </p:sp>
      <p:pic>
        <p:nvPicPr>
          <p:cNvPr id="6" name="Picture 5">
            <a:extLst>
              <a:ext uri="{FF2B5EF4-FFF2-40B4-BE49-F238E27FC236}">
                <a16:creationId xmlns:a16="http://schemas.microsoft.com/office/drawing/2014/main" id="{F791E903-8EAB-470A-BB0C-BE7BFCB00FEF}"/>
              </a:ext>
            </a:extLst>
          </p:cNvPr>
          <p:cNvPicPr>
            <a:picLocks noChangeAspect="1"/>
          </p:cNvPicPr>
          <p:nvPr/>
        </p:nvPicPr>
        <p:blipFill>
          <a:blip r:embed="rId2"/>
          <a:stretch>
            <a:fillRect/>
          </a:stretch>
        </p:blipFill>
        <p:spPr>
          <a:xfrm>
            <a:off x="6162195" y="404664"/>
            <a:ext cx="5295900" cy="5905500"/>
          </a:xfrm>
          <a:prstGeom prst="rect">
            <a:avLst/>
          </a:prstGeom>
        </p:spPr>
      </p:pic>
      <p:sp>
        <p:nvSpPr>
          <p:cNvPr id="2" name="Rectangle 1">
            <a:extLst>
              <a:ext uri="{FF2B5EF4-FFF2-40B4-BE49-F238E27FC236}">
                <a16:creationId xmlns:a16="http://schemas.microsoft.com/office/drawing/2014/main" id="{C6E3E5A7-AD57-9F15-EDB7-D211348F503C}"/>
              </a:ext>
            </a:extLst>
          </p:cNvPr>
          <p:cNvSpPr/>
          <p:nvPr/>
        </p:nvSpPr>
        <p:spPr>
          <a:xfrm>
            <a:off x="4437082" y="730976"/>
            <a:ext cx="1725113" cy="14437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a:solidFill>
                  <a:schemeClr val="tx1"/>
                </a:solidFill>
                <a:latin typeface="Century Gothic" panose="020B0502020202020204" pitchFamily="34" charset="0"/>
              </a:rPr>
              <a:t>Replace with  your candidate’s mindsets</a:t>
            </a:r>
            <a:endParaRPr lang="en-NZ">
              <a:latin typeface="Century Gothic" panose="020B0502020202020204" pitchFamily="34" charset="0"/>
            </a:endParaRPr>
          </a:p>
        </p:txBody>
      </p:sp>
      <p:sp>
        <p:nvSpPr>
          <p:cNvPr id="3" name="Rounded Rectangle 1">
            <a:extLst>
              <a:ext uri="{FF2B5EF4-FFF2-40B4-BE49-F238E27FC236}">
                <a16:creationId xmlns:a16="http://schemas.microsoft.com/office/drawing/2014/main" id="{7091E0FC-9AF3-A312-2CF8-4EE2E5F050FA}"/>
              </a:ext>
            </a:extLst>
          </p:cNvPr>
          <p:cNvSpPr/>
          <p:nvPr/>
        </p:nvSpPr>
        <p:spPr>
          <a:xfrm>
            <a:off x="-519682" y="5730980"/>
            <a:ext cx="2232248" cy="792088"/>
          </a:xfrm>
          <a:prstGeom prst="round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600" b="1"/>
              <a:t>Page 8 in </a:t>
            </a:r>
            <a:br>
              <a:rPr lang="en-NZ" sz="1600" b="1"/>
            </a:br>
            <a:r>
              <a:rPr lang="en-NZ" sz="1600" b="1"/>
              <a:t>your Report</a:t>
            </a:r>
            <a:endParaRPr lang="en-GB" sz="1600" b="1"/>
          </a:p>
        </p:txBody>
      </p:sp>
    </p:spTree>
    <p:extLst>
      <p:ext uri="{BB962C8B-B14F-4D97-AF65-F5344CB8AC3E}">
        <p14:creationId xmlns:p14="http://schemas.microsoft.com/office/powerpoint/2010/main" val="1316541941"/>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093FF9F-1638-3EC6-1C57-589670DB5E5F}"/>
              </a:ext>
            </a:extLst>
          </p:cNvPr>
          <p:cNvSpPr/>
          <p:nvPr/>
        </p:nvSpPr>
        <p:spPr>
          <a:xfrm>
            <a:off x="350454" y="1213164"/>
            <a:ext cx="5633887" cy="1491181"/>
          </a:xfrm>
          <a:prstGeom prst="rect">
            <a:avLst/>
          </a:prstGeom>
          <a:solidFill>
            <a:srgbClr val="FBC1C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Rounded Rectangle 4"/>
          <p:cNvSpPr/>
          <p:nvPr/>
        </p:nvSpPr>
        <p:spPr>
          <a:xfrm>
            <a:off x="-891683" y="5324235"/>
            <a:ext cx="2484276" cy="792088"/>
          </a:xfrm>
          <a:prstGeom prst="roundRect">
            <a:avLst/>
          </a:prstGeom>
          <a:solidFill>
            <a:srgbClr val="DC0E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600" b="1"/>
              <a:t>Page 27 in </a:t>
            </a:r>
            <a:br>
              <a:rPr lang="en-NZ" sz="1600" b="1"/>
            </a:br>
            <a:r>
              <a:rPr lang="en-NZ" sz="1600" b="1"/>
              <a:t>your Report</a:t>
            </a:r>
            <a:endParaRPr lang="en-GB" sz="1600" b="1"/>
          </a:p>
        </p:txBody>
      </p:sp>
      <p:pic>
        <p:nvPicPr>
          <p:cNvPr id="2" name="Picture 1">
            <a:extLst>
              <a:ext uri="{FF2B5EF4-FFF2-40B4-BE49-F238E27FC236}">
                <a16:creationId xmlns:a16="http://schemas.microsoft.com/office/drawing/2014/main" id="{43DFD8B7-6060-4E67-8400-4582B9CA0C3E}"/>
              </a:ext>
            </a:extLst>
          </p:cNvPr>
          <p:cNvPicPr>
            <a:picLocks noChangeAspect="1"/>
          </p:cNvPicPr>
          <p:nvPr/>
        </p:nvPicPr>
        <p:blipFill rotWithShape="1">
          <a:blip r:embed="rId3"/>
          <a:srcRect l="57087" t="31801" r="29132" b="40200"/>
          <a:stretch/>
        </p:blipFill>
        <p:spPr>
          <a:xfrm>
            <a:off x="7363303" y="2229824"/>
            <a:ext cx="1717853" cy="981630"/>
          </a:xfrm>
          <a:prstGeom prst="rect">
            <a:avLst/>
          </a:prstGeom>
        </p:spPr>
      </p:pic>
      <p:pic>
        <p:nvPicPr>
          <p:cNvPr id="3" name="Picture 2">
            <a:extLst>
              <a:ext uri="{FF2B5EF4-FFF2-40B4-BE49-F238E27FC236}">
                <a16:creationId xmlns:a16="http://schemas.microsoft.com/office/drawing/2014/main" id="{26D5D220-F06E-4A3E-AD90-40B4381E4DC0}"/>
              </a:ext>
            </a:extLst>
          </p:cNvPr>
          <p:cNvPicPr>
            <a:picLocks noChangeAspect="1"/>
          </p:cNvPicPr>
          <p:nvPr/>
        </p:nvPicPr>
        <p:blipFill rotWithShape="1">
          <a:blip r:embed="rId4"/>
          <a:srcRect l="80712" t="31801" r="4719" b="36000"/>
          <a:stretch/>
        </p:blipFill>
        <p:spPr>
          <a:xfrm>
            <a:off x="7262964" y="817288"/>
            <a:ext cx="1918530" cy="1192600"/>
          </a:xfrm>
          <a:prstGeom prst="rect">
            <a:avLst/>
          </a:prstGeom>
        </p:spPr>
      </p:pic>
      <p:sp>
        <p:nvSpPr>
          <p:cNvPr id="4" name="Rectangle 3">
            <a:extLst>
              <a:ext uri="{FF2B5EF4-FFF2-40B4-BE49-F238E27FC236}">
                <a16:creationId xmlns:a16="http://schemas.microsoft.com/office/drawing/2014/main" id="{CA6AE43D-259B-4C83-9413-95A8C3C2073C}"/>
              </a:ext>
            </a:extLst>
          </p:cNvPr>
          <p:cNvSpPr>
            <a:spLocks noChangeArrowheads="1"/>
          </p:cNvSpPr>
          <p:nvPr/>
        </p:nvSpPr>
        <p:spPr bwMode="auto">
          <a:xfrm>
            <a:off x="278027" y="207103"/>
            <a:ext cx="7162800"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lnSpc>
                <a:spcPct val="100000"/>
              </a:lnSpc>
              <a:spcBef>
                <a:spcPct val="0"/>
              </a:spcBef>
              <a:buFont typeface="Arial" charset="0"/>
              <a:buNone/>
              <a:defRPr/>
            </a:pPr>
            <a:r>
              <a:rPr lang="en-US" altLang="fi-FI" sz="2000" b="1">
                <a:solidFill>
                  <a:srgbClr val="FF0000"/>
                </a:solidFill>
                <a:latin typeface="Century Gothic" panose="020B0502020202020204" pitchFamily="34" charset="0"/>
                <a:cs typeface="Arial" charset="0"/>
              </a:rPr>
              <a:t>Excuse Index</a:t>
            </a:r>
          </a:p>
        </p:txBody>
      </p:sp>
      <p:sp>
        <p:nvSpPr>
          <p:cNvPr id="8" name="TextBox 7">
            <a:extLst>
              <a:ext uri="{FF2B5EF4-FFF2-40B4-BE49-F238E27FC236}">
                <a16:creationId xmlns:a16="http://schemas.microsoft.com/office/drawing/2014/main" id="{E86E0DD7-A76A-8973-9994-4FFACFC18E9B}"/>
              </a:ext>
            </a:extLst>
          </p:cNvPr>
          <p:cNvSpPr txBox="1"/>
          <p:nvPr/>
        </p:nvSpPr>
        <p:spPr>
          <a:xfrm>
            <a:off x="3237526" y="4538298"/>
            <a:ext cx="2944761" cy="1015663"/>
          </a:xfrm>
          <a:prstGeom prst="rect">
            <a:avLst/>
          </a:prstGeom>
          <a:noFill/>
        </p:spPr>
        <p:txBody>
          <a:bodyPr wrap="square">
            <a:spAutoFit/>
          </a:bodyPr>
          <a:lstStyle/>
          <a:p>
            <a:r>
              <a:rPr lang="en-NZ" sz="1200" b="1" i="0">
                <a:solidFill>
                  <a:srgbClr val="000000"/>
                </a:solidFill>
                <a:effectLst/>
                <a:latin typeface="Century Gothic" panose="020B0502020202020204" pitchFamily="34" charset="0"/>
              </a:rPr>
              <a:t>The LOWER the Excuse Index® </a:t>
            </a:r>
            <a:endParaRPr lang="en-NZ" sz="1200">
              <a:solidFill>
                <a:srgbClr val="000000"/>
              </a:solidFill>
              <a:effectLst/>
              <a:latin typeface="Century Gothic" panose="020B0502020202020204" pitchFamily="34" charset="0"/>
            </a:endParaRPr>
          </a:p>
          <a:p>
            <a:pPr>
              <a:buFont typeface="Arial" panose="020B0604020202020204" pitchFamily="34" charset="0"/>
              <a:buChar char="•"/>
            </a:pPr>
            <a:r>
              <a:rPr lang="en-NZ" sz="1200" b="0" i="0">
                <a:solidFill>
                  <a:srgbClr val="000000"/>
                </a:solidFill>
                <a:effectLst/>
                <a:latin typeface="Century Gothic" panose="020B0502020202020204" pitchFamily="34" charset="0"/>
              </a:rPr>
              <a:t>The more likely the person is to </a:t>
            </a:r>
            <a:r>
              <a:rPr lang="en-NZ" sz="1200" b="1" i="0">
                <a:solidFill>
                  <a:srgbClr val="000000"/>
                </a:solidFill>
                <a:effectLst/>
                <a:latin typeface="Century Gothic" panose="020B0502020202020204" pitchFamily="34" charset="0"/>
              </a:rPr>
              <a:t>ignore non-sales </a:t>
            </a:r>
            <a:r>
              <a:rPr lang="en-NZ" sz="1200" b="1" i="0" err="1">
                <a:solidFill>
                  <a:srgbClr val="000000"/>
                </a:solidFill>
                <a:effectLst/>
                <a:latin typeface="Century Gothic" panose="020B0502020202020204" pitchFamily="34" charset="0"/>
              </a:rPr>
              <a:t>activies</a:t>
            </a:r>
            <a:endParaRPr lang="en-NZ" sz="1200">
              <a:latin typeface="Century Gothic" panose="020B0502020202020204" pitchFamily="34" charset="0"/>
            </a:endParaRPr>
          </a:p>
          <a:p>
            <a:pPr>
              <a:buFont typeface="Arial" panose="020B0604020202020204" pitchFamily="34" charset="0"/>
              <a:buChar char="•"/>
            </a:pPr>
            <a:r>
              <a:rPr lang="en-NZ" sz="1200" b="0" i="0">
                <a:solidFill>
                  <a:srgbClr val="000000"/>
                </a:solidFill>
                <a:effectLst/>
                <a:latin typeface="Century Gothic" panose="020B0502020202020204" pitchFamily="34" charset="0"/>
              </a:rPr>
              <a:t>Instead </a:t>
            </a:r>
            <a:r>
              <a:rPr lang="en-NZ" sz="1200" b="1" i="0">
                <a:solidFill>
                  <a:srgbClr val="000000"/>
                </a:solidFill>
                <a:effectLst/>
                <a:latin typeface="Century Gothic" panose="020B0502020202020204" pitchFamily="34" charset="0"/>
              </a:rPr>
              <a:t>focus</a:t>
            </a:r>
            <a:r>
              <a:rPr lang="en-NZ" sz="1200" b="0" i="0">
                <a:solidFill>
                  <a:srgbClr val="000000"/>
                </a:solidFill>
                <a:effectLst/>
                <a:latin typeface="Century Gothic" panose="020B0502020202020204" pitchFamily="34" charset="0"/>
              </a:rPr>
              <a:t> on </a:t>
            </a:r>
            <a:r>
              <a:rPr lang="en-NZ" sz="1200" b="1" i="0">
                <a:solidFill>
                  <a:srgbClr val="000000"/>
                </a:solidFill>
                <a:effectLst/>
                <a:latin typeface="Century Gothic" panose="020B0502020202020204" pitchFamily="34" charset="0"/>
              </a:rPr>
              <a:t>actions</a:t>
            </a:r>
            <a:r>
              <a:rPr lang="en-NZ" sz="1200" b="0" i="0">
                <a:solidFill>
                  <a:srgbClr val="000000"/>
                </a:solidFill>
                <a:effectLst/>
                <a:latin typeface="Century Gothic" panose="020B0502020202020204" pitchFamily="34" charset="0"/>
              </a:rPr>
              <a:t> that directly produce </a:t>
            </a:r>
            <a:r>
              <a:rPr lang="en-NZ" sz="1200" b="1" i="0">
                <a:solidFill>
                  <a:srgbClr val="000000"/>
                </a:solidFill>
                <a:effectLst/>
                <a:latin typeface="Century Gothic" panose="020B0502020202020204" pitchFamily="34" charset="0"/>
              </a:rPr>
              <a:t>sales results</a:t>
            </a:r>
            <a:r>
              <a:rPr lang="en-NZ" sz="1200" b="0" i="0">
                <a:solidFill>
                  <a:srgbClr val="000000"/>
                </a:solidFill>
                <a:effectLst/>
                <a:latin typeface="Century Gothic" panose="020B0502020202020204" pitchFamily="34" charset="0"/>
              </a:rPr>
              <a:t> </a:t>
            </a:r>
            <a:endParaRPr lang="en-NZ" sz="1200">
              <a:latin typeface="Century Gothic" panose="020B0502020202020204" pitchFamily="34" charset="0"/>
            </a:endParaRPr>
          </a:p>
        </p:txBody>
      </p:sp>
      <p:sp>
        <p:nvSpPr>
          <p:cNvPr id="10" name="TextBox 9">
            <a:extLst>
              <a:ext uri="{FF2B5EF4-FFF2-40B4-BE49-F238E27FC236}">
                <a16:creationId xmlns:a16="http://schemas.microsoft.com/office/drawing/2014/main" id="{2909E3E9-5D1C-4DEF-6343-3E984D8078B3}"/>
              </a:ext>
            </a:extLst>
          </p:cNvPr>
          <p:cNvSpPr txBox="1"/>
          <p:nvPr/>
        </p:nvSpPr>
        <p:spPr>
          <a:xfrm>
            <a:off x="7703574" y="4630632"/>
            <a:ext cx="2364658" cy="1015663"/>
          </a:xfrm>
          <a:prstGeom prst="rect">
            <a:avLst/>
          </a:prstGeom>
          <a:noFill/>
        </p:spPr>
        <p:txBody>
          <a:bodyPr wrap="square">
            <a:spAutoFit/>
          </a:bodyPr>
          <a:lstStyle/>
          <a:p>
            <a:r>
              <a:rPr lang="en-NZ" sz="1200" b="1" i="0">
                <a:solidFill>
                  <a:srgbClr val="000000"/>
                </a:solidFill>
                <a:effectLst/>
                <a:latin typeface="Century Gothic" panose="020B0502020202020204" pitchFamily="34" charset="0"/>
              </a:rPr>
              <a:t>The HIGHER the Excuse Index® </a:t>
            </a:r>
            <a:endParaRPr lang="en-NZ" sz="1200">
              <a:solidFill>
                <a:srgbClr val="000000"/>
              </a:solidFill>
              <a:effectLst/>
              <a:latin typeface="Century Gothic" panose="020B0502020202020204" pitchFamily="34" charset="0"/>
            </a:endParaRPr>
          </a:p>
          <a:p>
            <a:pPr>
              <a:buFont typeface="Arial" panose="020B0604020202020204" pitchFamily="34" charset="0"/>
              <a:buChar char="•"/>
            </a:pPr>
            <a:r>
              <a:rPr lang="en-NZ" sz="1200" b="0" i="0">
                <a:solidFill>
                  <a:srgbClr val="000000"/>
                </a:solidFill>
                <a:effectLst/>
                <a:latin typeface="Century Gothic" panose="020B0502020202020204" pitchFamily="34" charset="0"/>
              </a:rPr>
              <a:t>The </a:t>
            </a:r>
            <a:r>
              <a:rPr lang="en-NZ" sz="1200" b="1" i="0">
                <a:solidFill>
                  <a:srgbClr val="000000"/>
                </a:solidFill>
                <a:effectLst/>
                <a:latin typeface="Century Gothic" panose="020B0502020202020204" pitchFamily="34" charset="0"/>
              </a:rPr>
              <a:t>MORE</a:t>
            </a:r>
            <a:r>
              <a:rPr lang="en-NZ" sz="1200" b="0" i="0">
                <a:solidFill>
                  <a:srgbClr val="000000"/>
                </a:solidFill>
                <a:effectLst/>
                <a:latin typeface="Century Gothic" panose="020B0502020202020204" pitchFamily="34" charset="0"/>
              </a:rPr>
              <a:t> </a:t>
            </a:r>
            <a:r>
              <a:rPr lang="en-NZ" sz="1200" b="1" i="0">
                <a:solidFill>
                  <a:srgbClr val="000000"/>
                </a:solidFill>
                <a:effectLst/>
                <a:latin typeface="Century Gothic" panose="020B0502020202020204" pitchFamily="34" charset="0"/>
              </a:rPr>
              <a:t>excuses </a:t>
            </a:r>
            <a:r>
              <a:rPr lang="en-NZ" sz="1200" b="0" i="0">
                <a:solidFill>
                  <a:srgbClr val="000000"/>
                </a:solidFill>
                <a:effectLst/>
                <a:latin typeface="Century Gothic" panose="020B0502020202020204" pitchFamily="34" charset="0"/>
              </a:rPr>
              <a:t>a person is likely to make to not engage in sales activities</a:t>
            </a:r>
            <a:endParaRPr lang="en-NZ" sz="1200">
              <a:latin typeface="Century Gothic" panose="020B0502020202020204" pitchFamily="34" charset="0"/>
            </a:endParaRPr>
          </a:p>
        </p:txBody>
      </p:sp>
      <p:pic>
        <p:nvPicPr>
          <p:cNvPr id="16" name="Picture 15">
            <a:extLst>
              <a:ext uri="{FF2B5EF4-FFF2-40B4-BE49-F238E27FC236}">
                <a16:creationId xmlns:a16="http://schemas.microsoft.com/office/drawing/2014/main" id="{C93FC2D0-C5A1-B698-4559-91179B179358}"/>
              </a:ext>
            </a:extLst>
          </p:cNvPr>
          <p:cNvPicPr>
            <a:picLocks noChangeAspect="1"/>
          </p:cNvPicPr>
          <p:nvPr/>
        </p:nvPicPr>
        <p:blipFill>
          <a:blip r:embed="rId5"/>
          <a:stretch>
            <a:fillRect/>
          </a:stretch>
        </p:blipFill>
        <p:spPr>
          <a:xfrm>
            <a:off x="5193162" y="3543973"/>
            <a:ext cx="6600183" cy="660365"/>
          </a:xfrm>
          <a:prstGeom prst="rect">
            <a:avLst/>
          </a:prstGeom>
        </p:spPr>
      </p:pic>
      <p:sp>
        <p:nvSpPr>
          <p:cNvPr id="18" name="Arrow: Up 17">
            <a:extLst>
              <a:ext uri="{FF2B5EF4-FFF2-40B4-BE49-F238E27FC236}">
                <a16:creationId xmlns:a16="http://schemas.microsoft.com/office/drawing/2014/main" id="{198098C5-EE09-DFB9-5964-854CE59CBA70}"/>
              </a:ext>
            </a:extLst>
          </p:cNvPr>
          <p:cNvSpPr/>
          <p:nvPr/>
        </p:nvSpPr>
        <p:spPr>
          <a:xfrm rot="10800000">
            <a:off x="2622061" y="4681029"/>
            <a:ext cx="553931" cy="651158"/>
          </a:xfrm>
          <a:prstGeom prst="up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19" name="Arrow: Up 18">
            <a:extLst>
              <a:ext uri="{FF2B5EF4-FFF2-40B4-BE49-F238E27FC236}">
                <a16:creationId xmlns:a16="http://schemas.microsoft.com/office/drawing/2014/main" id="{F3646F88-C64C-D3DC-3307-AF1B9FE6472A}"/>
              </a:ext>
            </a:extLst>
          </p:cNvPr>
          <p:cNvSpPr/>
          <p:nvPr/>
        </p:nvSpPr>
        <p:spPr>
          <a:xfrm>
            <a:off x="7086338" y="4681029"/>
            <a:ext cx="553931" cy="651158"/>
          </a:xfrm>
          <a:prstGeom prst="up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latin typeface="Century Gothic" panose="020B0502020202020204" pitchFamily="34" charset="0"/>
            </a:endParaRPr>
          </a:p>
        </p:txBody>
      </p:sp>
      <p:sp>
        <p:nvSpPr>
          <p:cNvPr id="9" name="TextBox 8">
            <a:extLst>
              <a:ext uri="{FF2B5EF4-FFF2-40B4-BE49-F238E27FC236}">
                <a16:creationId xmlns:a16="http://schemas.microsoft.com/office/drawing/2014/main" id="{5F13392C-06D3-059D-F783-86BFB8B9FBD1}"/>
              </a:ext>
            </a:extLst>
          </p:cNvPr>
          <p:cNvSpPr txBox="1"/>
          <p:nvPr/>
        </p:nvSpPr>
        <p:spPr>
          <a:xfrm>
            <a:off x="773268" y="1525813"/>
            <a:ext cx="4649757" cy="1077218"/>
          </a:xfrm>
          <a:prstGeom prst="rect">
            <a:avLst/>
          </a:prstGeom>
          <a:noFill/>
        </p:spPr>
        <p:txBody>
          <a:bodyPr wrap="square">
            <a:spAutoFit/>
          </a:bodyPr>
          <a:lstStyle/>
          <a:p>
            <a:pPr algn="ctr">
              <a:defRPr/>
            </a:pPr>
            <a:r>
              <a:rPr lang="fi-FI" altLang="en-US" sz="1600" b="1" kern="0">
                <a:latin typeface="Century Gothic" panose="020B0502020202020204" pitchFamily="34" charset="0"/>
              </a:rPr>
              <a:t>The Excuse Index</a:t>
            </a:r>
            <a:r>
              <a:rPr lang="pl-PL" altLang="en-US" sz="1600" b="1" kern="0">
                <a:latin typeface="Century Gothic" panose="020B0502020202020204" pitchFamily="34" charset="0"/>
              </a:rPr>
              <a:t> measures the actual tendency to look for excuses</a:t>
            </a:r>
            <a:r>
              <a:rPr lang="en-NZ" altLang="en-US" sz="1600" b="1" kern="0">
                <a:latin typeface="Century Gothic" panose="020B0502020202020204" pitchFamily="34" charset="0"/>
              </a:rPr>
              <a:t> to not engage in sales activities.</a:t>
            </a:r>
          </a:p>
          <a:p>
            <a:pPr algn="ctr">
              <a:defRPr/>
            </a:pPr>
            <a:r>
              <a:rPr lang="pl-PL" altLang="en-US" sz="1600" b="1" kern="0">
                <a:latin typeface="Century Gothic" panose="020B0502020202020204" pitchFamily="34" charset="0"/>
              </a:rPr>
              <a:t> </a:t>
            </a:r>
            <a:endParaRPr lang="fi-FI" altLang="en-US" sz="1600" b="1" kern="0">
              <a:latin typeface="Century Gothic" panose="020B0502020202020204" pitchFamily="34" charset="0"/>
            </a:endParaRPr>
          </a:p>
        </p:txBody>
      </p:sp>
      <p:sp>
        <p:nvSpPr>
          <p:cNvPr id="7" name="Rectangle 6">
            <a:extLst>
              <a:ext uri="{FF2B5EF4-FFF2-40B4-BE49-F238E27FC236}">
                <a16:creationId xmlns:a16="http://schemas.microsoft.com/office/drawing/2014/main" id="{D4288221-046B-6BC7-F6B5-C48BE0325A27}"/>
              </a:ext>
            </a:extLst>
          </p:cNvPr>
          <p:cNvSpPr/>
          <p:nvPr/>
        </p:nvSpPr>
        <p:spPr>
          <a:xfrm>
            <a:off x="10068232" y="674507"/>
            <a:ext cx="1725113" cy="14437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a:solidFill>
                  <a:schemeClr val="tx1"/>
                </a:solidFill>
              </a:rPr>
              <a:t>Replace with  your candidate’s mindsets</a:t>
            </a:r>
            <a:endParaRPr lang="en-NZ"/>
          </a:p>
        </p:txBody>
      </p:sp>
    </p:spTree>
    <p:extLst>
      <p:ext uri="{BB962C8B-B14F-4D97-AF65-F5344CB8AC3E}">
        <p14:creationId xmlns:p14="http://schemas.microsoft.com/office/powerpoint/2010/main" val="260785302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8903" y="960750"/>
            <a:ext cx="5290345" cy="648949"/>
          </a:xfrm>
        </p:spPr>
        <p:txBody>
          <a:bodyPr/>
          <a:lstStyle/>
          <a:p>
            <a:r>
              <a:rPr lang="en-NZ" sz="4000" b="1">
                <a:solidFill>
                  <a:schemeClr val="tx1">
                    <a:lumMod val="50000"/>
                    <a:lumOff val="50000"/>
                  </a:schemeClr>
                </a:solidFill>
                <a:latin typeface="Century Gothic" panose="020B0502020202020204" pitchFamily="34" charset="0"/>
              </a:rPr>
              <a:t>Development Report</a:t>
            </a:r>
          </a:p>
        </p:txBody>
      </p:sp>
      <p:cxnSp>
        <p:nvCxnSpPr>
          <p:cNvPr id="5" name="Straight Connector 4">
            <a:extLst>
              <a:ext uri="{FF2B5EF4-FFF2-40B4-BE49-F238E27FC236}">
                <a16:creationId xmlns:a16="http://schemas.microsoft.com/office/drawing/2014/main" id="{8CBEEB26-EC72-4BA7-A757-A7AFB7AA175A}"/>
              </a:ext>
            </a:extLst>
          </p:cNvPr>
          <p:cNvCxnSpPr>
            <a:cxnSpLocks/>
          </p:cNvCxnSpPr>
          <p:nvPr/>
        </p:nvCxnSpPr>
        <p:spPr>
          <a:xfrm flipV="1">
            <a:off x="0" y="1281038"/>
            <a:ext cx="3214886" cy="36407"/>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7" name="Straight Connector 6">
            <a:extLst>
              <a:ext uri="{FF2B5EF4-FFF2-40B4-BE49-F238E27FC236}">
                <a16:creationId xmlns:a16="http://schemas.microsoft.com/office/drawing/2014/main" id="{E331F9B9-BC99-4E82-9CDB-347F41101EE9}"/>
              </a:ext>
            </a:extLst>
          </p:cNvPr>
          <p:cNvCxnSpPr>
            <a:cxnSpLocks/>
          </p:cNvCxnSpPr>
          <p:nvPr/>
        </p:nvCxnSpPr>
        <p:spPr>
          <a:xfrm>
            <a:off x="8975527" y="1281038"/>
            <a:ext cx="3214887" cy="1"/>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3" name="Slide Number Placeholder 2">
            <a:extLst>
              <a:ext uri="{FF2B5EF4-FFF2-40B4-BE49-F238E27FC236}">
                <a16:creationId xmlns:a16="http://schemas.microsoft.com/office/drawing/2014/main" id="{0620714F-E956-4316-B583-B11FC37B2C55}"/>
              </a:ext>
            </a:extLst>
          </p:cNvPr>
          <p:cNvSpPr>
            <a:spLocks noGrp="1"/>
          </p:cNvSpPr>
          <p:nvPr>
            <p:ph type="sldNum" sz="quarter" idx="12"/>
          </p:nvPr>
        </p:nvSpPr>
        <p:spPr/>
        <p:txBody>
          <a:bodyPr/>
          <a:lstStyle/>
          <a:p>
            <a:fld id="{4A87B596-6C3B-4F21-AEF0-1712141D1DD9}" type="slidenum">
              <a:rPr lang="en-NZ" smtClean="0"/>
              <a:t>7</a:t>
            </a:fld>
            <a:endParaRPr lang="en-NZ"/>
          </a:p>
        </p:txBody>
      </p:sp>
      <p:pic>
        <p:nvPicPr>
          <p:cNvPr id="8" name="Picture 7">
            <a:extLst>
              <a:ext uri="{FF2B5EF4-FFF2-40B4-BE49-F238E27FC236}">
                <a16:creationId xmlns:a16="http://schemas.microsoft.com/office/drawing/2014/main" id="{AEF2B5AD-30BD-8501-DE6D-2A4868D54A26}"/>
              </a:ext>
            </a:extLst>
          </p:cNvPr>
          <p:cNvPicPr>
            <a:picLocks noChangeAspect="1"/>
          </p:cNvPicPr>
          <p:nvPr/>
        </p:nvPicPr>
        <p:blipFill>
          <a:blip r:embed="rId3"/>
          <a:stretch>
            <a:fillRect/>
          </a:stretch>
        </p:blipFill>
        <p:spPr>
          <a:xfrm>
            <a:off x="4214626" y="1901227"/>
            <a:ext cx="3483350" cy="4675430"/>
          </a:xfrm>
          <a:prstGeom prst="rect">
            <a:avLst/>
          </a:prstGeom>
          <a:effectLst>
            <a:glow rad="101600">
              <a:schemeClr val="bg1">
                <a:lumMod val="50000"/>
                <a:alpha val="40000"/>
              </a:schemeClr>
            </a:glow>
          </a:effectLst>
        </p:spPr>
      </p:pic>
    </p:spTree>
    <p:extLst>
      <p:ext uri="{BB962C8B-B14F-4D97-AF65-F5344CB8AC3E}">
        <p14:creationId xmlns:p14="http://schemas.microsoft.com/office/powerpoint/2010/main" val="329274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 shot of a computer&#10;&#10;Description automatically generated">
            <a:extLst>
              <a:ext uri="{FF2B5EF4-FFF2-40B4-BE49-F238E27FC236}">
                <a16:creationId xmlns:a16="http://schemas.microsoft.com/office/drawing/2014/main" id="{C51CCED6-7F95-4EA2-A9FD-A5AB39F4226B}"/>
              </a:ext>
            </a:extLst>
          </p:cNvPr>
          <p:cNvPicPr>
            <a:picLocks noChangeAspect="1"/>
          </p:cNvPicPr>
          <p:nvPr/>
        </p:nvPicPr>
        <p:blipFill>
          <a:blip r:embed="rId3"/>
          <a:stretch>
            <a:fillRect/>
          </a:stretch>
        </p:blipFill>
        <p:spPr>
          <a:xfrm rot="16200000">
            <a:off x="2999606" y="978565"/>
            <a:ext cx="7033742" cy="5078776"/>
          </a:xfrm>
          <a:prstGeom prst="rect">
            <a:avLst/>
          </a:prstGeom>
        </p:spPr>
      </p:pic>
      <p:sp>
        <p:nvSpPr>
          <p:cNvPr id="48" name="Freeform 27"/>
          <p:cNvSpPr>
            <a:spLocks noEditPoints="1"/>
          </p:cNvSpPr>
          <p:nvPr/>
        </p:nvSpPr>
        <p:spPr bwMode="auto">
          <a:xfrm>
            <a:off x="5875588" y="4260644"/>
            <a:ext cx="308972" cy="240452"/>
          </a:xfrm>
          <a:custGeom>
            <a:avLst/>
            <a:gdLst>
              <a:gd name="T0" fmla="*/ 249 w 416"/>
              <a:gd name="T1" fmla="*/ 0 h 324"/>
              <a:gd name="T2" fmla="*/ 138 w 416"/>
              <a:gd name="T3" fmla="*/ 45 h 324"/>
              <a:gd name="T4" fmla="*/ 0 w 416"/>
              <a:gd name="T5" fmla="*/ 186 h 324"/>
              <a:gd name="T6" fmla="*/ 185 w 416"/>
              <a:gd name="T7" fmla="*/ 266 h 324"/>
              <a:gd name="T8" fmla="*/ 205 w 416"/>
              <a:gd name="T9" fmla="*/ 324 h 324"/>
              <a:gd name="T10" fmla="*/ 339 w 416"/>
              <a:gd name="T11" fmla="*/ 304 h 324"/>
              <a:gd name="T12" fmla="*/ 345 w 416"/>
              <a:gd name="T13" fmla="*/ 266 h 324"/>
              <a:gd name="T14" fmla="*/ 354 w 416"/>
              <a:gd name="T15" fmla="*/ 108 h 324"/>
              <a:gd name="T16" fmla="*/ 318 w 416"/>
              <a:gd name="T17" fmla="*/ 314 h 324"/>
              <a:gd name="T18" fmla="*/ 195 w 416"/>
              <a:gd name="T19" fmla="*/ 304 h 324"/>
              <a:gd name="T20" fmla="*/ 205 w 416"/>
              <a:gd name="T21" fmla="*/ 203 h 324"/>
              <a:gd name="T22" fmla="*/ 329 w 416"/>
              <a:gd name="T23" fmla="*/ 214 h 324"/>
              <a:gd name="T24" fmla="*/ 219 w 416"/>
              <a:gd name="T25" fmla="*/ 194 h 324"/>
              <a:gd name="T26" fmla="*/ 262 w 416"/>
              <a:gd name="T27" fmla="*/ 129 h 324"/>
              <a:gd name="T28" fmla="*/ 304 w 416"/>
              <a:gd name="T29" fmla="*/ 194 h 324"/>
              <a:gd name="T30" fmla="*/ 344 w 416"/>
              <a:gd name="T31" fmla="*/ 257 h 324"/>
              <a:gd name="T32" fmla="*/ 339 w 416"/>
              <a:gd name="T33" fmla="*/ 214 h 324"/>
              <a:gd name="T34" fmla="*/ 314 w 416"/>
              <a:gd name="T35" fmla="*/ 194 h 324"/>
              <a:gd name="T36" fmla="*/ 262 w 416"/>
              <a:gd name="T37" fmla="*/ 120 h 324"/>
              <a:gd name="T38" fmla="*/ 210 w 416"/>
              <a:gd name="T39" fmla="*/ 194 h 324"/>
              <a:gd name="T40" fmla="*/ 185 w 416"/>
              <a:gd name="T41" fmla="*/ 214 h 324"/>
              <a:gd name="T42" fmla="*/ 77 w 416"/>
              <a:gd name="T43" fmla="*/ 257 h 324"/>
              <a:gd name="T44" fmla="*/ 76 w 416"/>
              <a:gd name="T45" fmla="*/ 115 h 324"/>
              <a:gd name="T46" fmla="*/ 138 w 416"/>
              <a:gd name="T47" fmla="*/ 54 h 324"/>
              <a:gd name="T48" fmla="*/ 167 w 416"/>
              <a:gd name="T49" fmla="*/ 57 h 324"/>
              <a:gd name="T50" fmla="*/ 345 w 416"/>
              <a:gd name="T51" fmla="*/ 112 h 324"/>
              <a:gd name="T52" fmla="*/ 407 w 416"/>
              <a:gd name="T53" fmla="*/ 186 h 324"/>
              <a:gd name="T54" fmla="*/ 262 w 416"/>
              <a:gd name="T55" fmla="*/ 237 h 324"/>
              <a:gd name="T56" fmla="*/ 257 w 416"/>
              <a:gd name="T57" fmla="*/ 261 h 324"/>
              <a:gd name="T58" fmla="*/ 262 w 416"/>
              <a:gd name="T59" fmla="*/ 279 h 324"/>
              <a:gd name="T60" fmla="*/ 267 w 416"/>
              <a:gd name="T61" fmla="*/ 261 h 324"/>
              <a:gd name="T62" fmla="*/ 262 w 416"/>
              <a:gd name="T63" fmla="*/ 237 h 324"/>
              <a:gd name="T64" fmla="*/ 259 w 416"/>
              <a:gd name="T65" fmla="*/ 249 h 324"/>
              <a:gd name="T66" fmla="*/ 265 w 416"/>
              <a:gd name="T67" fmla="*/ 24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324">
                <a:moveTo>
                  <a:pt x="354" y="108"/>
                </a:moveTo>
                <a:cubicBezTo>
                  <a:pt x="350" y="48"/>
                  <a:pt x="304" y="0"/>
                  <a:pt x="249" y="0"/>
                </a:cubicBezTo>
                <a:cubicBezTo>
                  <a:pt x="213" y="0"/>
                  <a:pt x="182" y="18"/>
                  <a:pt x="161" y="49"/>
                </a:cubicBezTo>
                <a:cubicBezTo>
                  <a:pt x="153" y="46"/>
                  <a:pt x="146" y="45"/>
                  <a:pt x="138" y="45"/>
                </a:cubicBezTo>
                <a:cubicBezTo>
                  <a:pt x="102" y="45"/>
                  <a:pt x="73" y="71"/>
                  <a:pt x="71" y="106"/>
                </a:cubicBezTo>
                <a:cubicBezTo>
                  <a:pt x="32" y="110"/>
                  <a:pt x="0" y="145"/>
                  <a:pt x="0" y="186"/>
                </a:cubicBezTo>
                <a:cubicBezTo>
                  <a:pt x="0" y="231"/>
                  <a:pt x="34" y="266"/>
                  <a:pt x="77" y="266"/>
                </a:cubicBezTo>
                <a:cubicBezTo>
                  <a:pt x="185" y="266"/>
                  <a:pt x="185" y="266"/>
                  <a:pt x="185" y="266"/>
                </a:cubicBezTo>
                <a:cubicBezTo>
                  <a:pt x="185" y="304"/>
                  <a:pt x="185" y="304"/>
                  <a:pt x="185" y="304"/>
                </a:cubicBezTo>
                <a:cubicBezTo>
                  <a:pt x="185" y="315"/>
                  <a:pt x="194" y="324"/>
                  <a:pt x="205" y="324"/>
                </a:cubicBezTo>
                <a:cubicBezTo>
                  <a:pt x="318" y="324"/>
                  <a:pt x="318" y="324"/>
                  <a:pt x="318" y="324"/>
                </a:cubicBezTo>
                <a:cubicBezTo>
                  <a:pt x="330" y="324"/>
                  <a:pt x="339" y="315"/>
                  <a:pt x="339" y="304"/>
                </a:cubicBezTo>
                <a:cubicBezTo>
                  <a:pt x="339" y="266"/>
                  <a:pt x="339" y="266"/>
                  <a:pt x="339" y="266"/>
                </a:cubicBezTo>
                <a:cubicBezTo>
                  <a:pt x="345" y="266"/>
                  <a:pt x="345" y="266"/>
                  <a:pt x="345" y="266"/>
                </a:cubicBezTo>
                <a:cubicBezTo>
                  <a:pt x="384" y="264"/>
                  <a:pt x="416" y="228"/>
                  <a:pt x="416" y="186"/>
                </a:cubicBezTo>
                <a:cubicBezTo>
                  <a:pt x="416" y="147"/>
                  <a:pt x="390" y="115"/>
                  <a:pt x="354" y="108"/>
                </a:cubicBezTo>
                <a:close/>
                <a:moveTo>
                  <a:pt x="329" y="304"/>
                </a:moveTo>
                <a:cubicBezTo>
                  <a:pt x="329" y="309"/>
                  <a:pt x="324" y="314"/>
                  <a:pt x="318" y="314"/>
                </a:cubicBezTo>
                <a:cubicBezTo>
                  <a:pt x="205" y="314"/>
                  <a:pt x="205" y="314"/>
                  <a:pt x="205" y="314"/>
                </a:cubicBezTo>
                <a:cubicBezTo>
                  <a:pt x="200" y="314"/>
                  <a:pt x="195" y="309"/>
                  <a:pt x="195" y="304"/>
                </a:cubicBezTo>
                <a:cubicBezTo>
                  <a:pt x="195" y="214"/>
                  <a:pt x="195" y="214"/>
                  <a:pt x="195" y="214"/>
                </a:cubicBezTo>
                <a:cubicBezTo>
                  <a:pt x="195" y="208"/>
                  <a:pt x="200" y="203"/>
                  <a:pt x="205" y="203"/>
                </a:cubicBezTo>
                <a:cubicBezTo>
                  <a:pt x="318" y="203"/>
                  <a:pt x="318" y="203"/>
                  <a:pt x="318" y="203"/>
                </a:cubicBezTo>
                <a:cubicBezTo>
                  <a:pt x="324" y="203"/>
                  <a:pt x="329" y="208"/>
                  <a:pt x="329" y="214"/>
                </a:cubicBezTo>
                <a:lnTo>
                  <a:pt x="329" y="304"/>
                </a:lnTo>
                <a:close/>
                <a:moveTo>
                  <a:pt x="219" y="194"/>
                </a:moveTo>
                <a:cubicBezTo>
                  <a:pt x="219" y="171"/>
                  <a:pt x="219" y="171"/>
                  <a:pt x="219" y="171"/>
                </a:cubicBezTo>
                <a:cubicBezTo>
                  <a:pt x="219" y="148"/>
                  <a:pt x="239" y="129"/>
                  <a:pt x="262" y="129"/>
                </a:cubicBezTo>
                <a:cubicBezTo>
                  <a:pt x="285" y="129"/>
                  <a:pt x="304" y="148"/>
                  <a:pt x="304" y="171"/>
                </a:cubicBezTo>
                <a:cubicBezTo>
                  <a:pt x="304" y="194"/>
                  <a:pt x="304" y="194"/>
                  <a:pt x="304" y="194"/>
                </a:cubicBezTo>
                <a:lnTo>
                  <a:pt x="219" y="194"/>
                </a:lnTo>
                <a:close/>
                <a:moveTo>
                  <a:pt x="344" y="257"/>
                </a:moveTo>
                <a:cubicBezTo>
                  <a:pt x="339" y="257"/>
                  <a:pt x="339" y="257"/>
                  <a:pt x="339" y="257"/>
                </a:cubicBezTo>
                <a:cubicBezTo>
                  <a:pt x="339" y="214"/>
                  <a:pt x="339" y="214"/>
                  <a:pt x="339" y="214"/>
                </a:cubicBezTo>
                <a:cubicBezTo>
                  <a:pt x="339" y="203"/>
                  <a:pt x="330" y="194"/>
                  <a:pt x="318" y="194"/>
                </a:cubicBezTo>
                <a:cubicBezTo>
                  <a:pt x="314" y="194"/>
                  <a:pt x="314" y="194"/>
                  <a:pt x="314" y="194"/>
                </a:cubicBezTo>
                <a:cubicBezTo>
                  <a:pt x="314" y="171"/>
                  <a:pt x="314" y="171"/>
                  <a:pt x="314" y="171"/>
                </a:cubicBezTo>
                <a:cubicBezTo>
                  <a:pt x="314" y="143"/>
                  <a:pt x="291" y="120"/>
                  <a:pt x="262" y="120"/>
                </a:cubicBezTo>
                <a:cubicBezTo>
                  <a:pt x="233" y="120"/>
                  <a:pt x="210" y="143"/>
                  <a:pt x="210" y="171"/>
                </a:cubicBezTo>
                <a:cubicBezTo>
                  <a:pt x="210" y="194"/>
                  <a:pt x="210" y="194"/>
                  <a:pt x="210" y="194"/>
                </a:cubicBezTo>
                <a:cubicBezTo>
                  <a:pt x="205" y="194"/>
                  <a:pt x="205" y="194"/>
                  <a:pt x="205" y="194"/>
                </a:cubicBezTo>
                <a:cubicBezTo>
                  <a:pt x="194" y="194"/>
                  <a:pt x="185" y="203"/>
                  <a:pt x="185" y="214"/>
                </a:cubicBezTo>
                <a:cubicBezTo>
                  <a:pt x="185" y="257"/>
                  <a:pt x="185" y="257"/>
                  <a:pt x="185" y="257"/>
                </a:cubicBezTo>
                <a:cubicBezTo>
                  <a:pt x="77" y="257"/>
                  <a:pt x="77" y="257"/>
                  <a:pt x="77" y="257"/>
                </a:cubicBezTo>
                <a:cubicBezTo>
                  <a:pt x="39" y="257"/>
                  <a:pt x="10" y="226"/>
                  <a:pt x="10" y="186"/>
                </a:cubicBezTo>
                <a:cubicBezTo>
                  <a:pt x="10" y="148"/>
                  <a:pt x="39" y="117"/>
                  <a:pt x="76" y="115"/>
                </a:cubicBezTo>
                <a:cubicBezTo>
                  <a:pt x="78" y="115"/>
                  <a:pt x="80" y="113"/>
                  <a:pt x="80" y="110"/>
                </a:cubicBezTo>
                <a:cubicBezTo>
                  <a:pt x="80" y="79"/>
                  <a:pt x="106" y="54"/>
                  <a:pt x="138" y="54"/>
                </a:cubicBezTo>
                <a:cubicBezTo>
                  <a:pt x="146" y="54"/>
                  <a:pt x="153" y="56"/>
                  <a:pt x="161" y="59"/>
                </a:cubicBezTo>
                <a:cubicBezTo>
                  <a:pt x="163" y="60"/>
                  <a:pt x="166" y="59"/>
                  <a:pt x="167" y="57"/>
                </a:cubicBezTo>
                <a:cubicBezTo>
                  <a:pt x="186" y="27"/>
                  <a:pt x="215" y="9"/>
                  <a:pt x="249" y="9"/>
                </a:cubicBezTo>
                <a:cubicBezTo>
                  <a:pt x="300" y="9"/>
                  <a:pt x="343" y="55"/>
                  <a:pt x="345" y="112"/>
                </a:cubicBezTo>
                <a:cubicBezTo>
                  <a:pt x="345" y="114"/>
                  <a:pt x="346" y="116"/>
                  <a:pt x="349" y="117"/>
                </a:cubicBezTo>
                <a:cubicBezTo>
                  <a:pt x="382" y="121"/>
                  <a:pt x="407" y="151"/>
                  <a:pt x="407" y="186"/>
                </a:cubicBezTo>
                <a:cubicBezTo>
                  <a:pt x="407" y="223"/>
                  <a:pt x="379" y="255"/>
                  <a:pt x="344" y="257"/>
                </a:cubicBezTo>
                <a:close/>
                <a:moveTo>
                  <a:pt x="262" y="237"/>
                </a:moveTo>
                <a:cubicBezTo>
                  <a:pt x="255" y="237"/>
                  <a:pt x="250" y="242"/>
                  <a:pt x="250" y="249"/>
                </a:cubicBezTo>
                <a:cubicBezTo>
                  <a:pt x="250" y="254"/>
                  <a:pt x="253" y="259"/>
                  <a:pt x="257" y="261"/>
                </a:cubicBezTo>
                <a:cubicBezTo>
                  <a:pt x="257" y="274"/>
                  <a:pt x="257" y="274"/>
                  <a:pt x="257" y="274"/>
                </a:cubicBezTo>
                <a:cubicBezTo>
                  <a:pt x="257" y="277"/>
                  <a:pt x="259" y="279"/>
                  <a:pt x="262" y="279"/>
                </a:cubicBezTo>
                <a:cubicBezTo>
                  <a:pt x="265" y="279"/>
                  <a:pt x="267" y="277"/>
                  <a:pt x="267" y="274"/>
                </a:cubicBezTo>
                <a:cubicBezTo>
                  <a:pt x="267" y="261"/>
                  <a:pt x="267" y="261"/>
                  <a:pt x="267" y="261"/>
                </a:cubicBezTo>
                <a:cubicBezTo>
                  <a:pt x="271" y="259"/>
                  <a:pt x="274" y="254"/>
                  <a:pt x="274" y="249"/>
                </a:cubicBezTo>
                <a:cubicBezTo>
                  <a:pt x="274" y="242"/>
                  <a:pt x="269" y="237"/>
                  <a:pt x="262" y="237"/>
                </a:cubicBezTo>
                <a:close/>
                <a:moveTo>
                  <a:pt x="262" y="252"/>
                </a:moveTo>
                <a:cubicBezTo>
                  <a:pt x="260" y="252"/>
                  <a:pt x="259" y="251"/>
                  <a:pt x="259" y="249"/>
                </a:cubicBezTo>
                <a:cubicBezTo>
                  <a:pt x="259" y="248"/>
                  <a:pt x="260" y="246"/>
                  <a:pt x="262" y="246"/>
                </a:cubicBezTo>
                <a:cubicBezTo>
                  <a:pt x="264" y="246"/>
                  <a:pt x="265" y="248"/>
                  <a:pt x="265" y="249"/>
                </a:cubicBezTo>
                <a:cubicBezTo>
                  <a:pt x="265" y="251"/>
                  <a:pt x="264" y="252"/>
                  <a:pt x="262" y="252"/>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en-US" sz="1800"/>
          </a:p>
        </p:txBody>
      </p:sp>
      <p:sp>
        <p:nvSpPr>
          <p:cNvPr id="50" name="Freeform 105"/>
          <p:cNvSpPr>
            <a:spLocks noEditPoints="1"/>
          </p:cNvSpPr>
          <p:nvPr/>
        </p:nvSpPr>
        <p:spPr bwMode="auto">
          <a:xfrm>
            <a:off x="5938438" y="4812974"/>
            <a:ext cx="183275" cy="242796"/>
          </a:xfrm>
          <a:custGeom>
            <a:avLst/>
            <a:gdLst>
              <a:gd name="T0" fmla="*/ 473 w 478"/>
              <a:gd name="T1" fmla="*/ 39 h 633"/>
              <a:gd name="T2" fmla="*/ 239 w 478"/>
              <a:gd name="T3" fmla="*/ 0 h 633"/>
              <a:gd name="T4" fmla="*/ 239 w 478"/>
              <a:gd name="T5" fmla="*/ 0 h 633"/>
              <a:gd name="T6" fmla="*/ 239 w 478"/>
              <a:gd name="T7" fmla="*/ 0 h 633"/>
              <a:gd name="T8" fmla="*/ 239 w 478"/>
              <a:gd name="T9" fmla="*/ 0 h 633"/>
              <a:gd name="T10" fmla="*/ 193 w 478"/>
              <a:gd name="T11" fmla="*/ 2 h 633"/>
              <a:gd name="T12" fmla="*/ 192 w 478"/>
              <a:gd name="T13" fmla="*/ 2 h 633"/>
              <a:gd name="T14" fmla="*/ 192 w 478"/>
              <a:gd name="T15" fmla="*/ 2 h 633"/>
              <a:gd name="T16" fmla="*/ 191 w 478"/>
              <a:gd name="T17" fmla="*/ 2 h 633"/>
              <a:gd name="T18" fmla="*/ 145 w 478"/>
              <a:gd name="T19" fmla="*/ 7 h 633"/>
              <a:gd name="T20" fmla="*/ 144 w 478"/>
              <a:gd name="T21" fmla="*/ 7 h 633"/>
              <a:gd name="T22" fmla="*/ 98 w 478"/>
              <a:gd name="T23" fmla="*/ 15 h 633"/>
              <a:gd name="T24" fmla="*/ 98 w 478"/>
              <a:gd name="T25" fmla="*/ 15 h 633"/>
              <a:gd name="T26" fmla="*/ 52 w 478"/>
              <a:gd name="T27" fmla="*/ 26 h 633"/>
              <a:gd name="T28" fmla="*/ 51 w 478"/>
              <a:gd name="T29" fmla="*/ 26 h 633"/>
              <a:gd name="T30" fmla="*/ 4 w 478"/>
              <a:gd name="T31" fmla="*/ 39 h 633"/>
              <a:gd name="T32" fmla="*/ 0 w 478"/>
              <a:gd name="T33" fmla="*/ 46 h 633"/>
              <a:gd name="T34" fmla="*/ 0 w 478"/>
              <a:gd name="T35" fmla="*/ 435 h 633"/>
              <a:gd name="T36" fmla="*/ 102 w 478"/>
              <a:gd name="T37" fmla="*/ 553 h 633"/>
              <a:gd name="T38" fmla="*/ 142 w 478"/>
              <a:gd name="T39" fmla="*/ 582 h 633"/>
              <a:gd name="T40" fmla="*/ 142 w 478"/>
              <a:gd name="T41" fmla="*/ 582 h 633"/>
              <a:gd name="T42" fmla="*/ 238 w 478"/>
              <a:gd name="T43" fmla="*/ 633 h 633"/>
              <a:gd name="T44" fmla="*/ 238 w 478"/>
              <a:gd name="T45" fmla="*/ 633 h 633"/>
              <a:gd name="T46" fmla="*/ 239 w 478"/>
              <a:gd name="T47" fmla="*/ 633 h 633"/>
              <a:gd name="T48" fmla="*/ 239 w 478"/>
              <a:gd name="T49" fmla="*/ 633 h 633"/>
              <a:gd name="T50" fmla="*/ 239 w 478"/>
              <a:gd name="T51" fmla="*/ 633 h 633"/>
              <a:gd name="T52" fmla="*/ 239 w 478"/>
              <a:gd name="T53" fmla="*/ 633 h 633"/>
              <a:gd name="T54" fmla="*/ 241 w 478"/>
              <a:gd name="T55" fmla="*/ 633 h 633"/>
              <a:gd name="T56" fmla="*/ 373 w 478"/>
              <a:gd name="T57" fmla="*/ 560 h 633"/>
              <a:gd name="T58" fmla="*/ 478 w 478"/>
              <a:gd name="T59" fmla="*/ 435 h 633"/>
              <a:gd name="T60" fmla="*/ 478 w 478"/>
              <a:gd name="T61" fmla="*/ 46 h 633"/>
              <a:gd name="T62" fmla="*/ 473 w 478"/>
              <a:gd name="T63" fmla="*/ 39 h 633"/>
              <a:gd name="T64" fmla="*/ 199 w 478"/>
              <a:gd name="T65" fmla="*/ 15 h 633"/>
              <a:gd name="T66" fmla="*/ 232 w 478"/>
              <a:gd name="T67" fmla="*/ 14 h 633"/>
              <a:gd name="T68" fmla="*/ 232 w 478"/>
              <a:gd name="T69" fmla="*/ 617 h 633"/>
              <a:gd name="T70" fmla="*/ 200 w 478"/>
              <a:gd name="T71" fmla="*/ 601 h 633"/>
              <a:gd name="T72" fmla="*/ 199 w 478"/>
              <a:gd name="T73" fmla="*/ 15 h 633"/>
              <a:gd name="T74" fmla="*/ 186 w 478"/>
              <a:gd name="T75" fmla="*/ 593 h 633"/>
              <a:gd name="T76" fmla="*/ 153 w 478"/>
              <a:gd name="T77" fmla="*/ 572 h 633"/>
              <a:gd name="T78" fmla="*/ 153 w 478"/>
              <a:gd name="T79" fmla="*/ 20 h 633"/>
              <a:gd name="T80" fmla="*/ 185 w 478"/>
              <a:gd name="T81" fmla="*/ 17 h 633"/>
              <a:gd name="T82" fmla="*/ 186 w 478"/>
              <a:gd name="T83" fmla="*/ 593 h 633"/>
              <a:gd name="T84" fmla="*/ 60 w 478"/>
              <a:gd name="T85" fmla="*/ 38 h 633"/>
              <a:gd name="T86" fmla="*/ 92 w 478"/>
              <a:gd name="T87" fmla="*/ 31 h 633"/>
              <a:gd name="T88" fmla="*/ 93 w 478"/>
              <a:gd name="T89" fmla="*/ 528 h 633"/>
              <a:gd name="T90" fmla="*/ 60 w 478"/>
              <a:gd name="T91" fmla="*/ 500 h 633"/>
              <a:gd name="T92" fmla="*/ 60 w 478"/>
              <a:gd name="T93" fmla="*/ 38 h 633"/>
              <a:gd name="T94" fmla="*/ 14 w 478"/>
              <a:gd name="T95" fmla="*/ 435 h 633"/>
              <a:gd name="T96" fmla="*/ 14 w 478"/>
              <a:gd name="T97" fmla="*/ 51 h 633"/>
              <a:gd name="T98" fmla="*/ 46 w 478"/>
              <a:gd name="T99" fmla="*/ 42 h 633"/>
              <a:gd name="T100" fmla="*/ 46 w 478"/>
              <a:gd name="T101" fmla="*/ 487 h 633"/>
              <a:gd name="T102" fmla="*/ 14 w 478"/>
              <a:gd name="T103" fmla="*/ 435 h 633"/>
              <a:gd name="T104" fmla="*/ 107 w 478"/>
              <a:gd name="T105" fmla="*/ 539 h 633"/>
              <a:gd name="T106" fmla="*/ 106 w 478"/>
              <a:gd name="T107" fmla="*/ 28 h 633"/>
              <a:gd name="T108" fmla="*/ 139 w 478"/>
              <a:gd name="T109" fmla="*/ 22 h 633"/>
              <a:gd name="T110" fmla="*/ 139 w 478"/>
              <a:gd name="T111" fmla="*/ 563 h 633"/>
              <a:gd name="T112" fmla="*/ 111 w 478"/>
              <a:gd name="T113" fmla="*/ 542 h 633"/>
              <a:gd name="T114" fmla="*/ 107 w 478"/>
              <a:gd name="T115" fmla="*/ 539 h 633"/>
              <a:gd name="T116" fmla="*/ 464 w 478"/>
              <a:gd name="T117" fmla="*/ 435 h 633"/>
              <a:gd name="T118" fmla="*/ 246 w 478"/>
              <a:gd name="T119" fmla="*/ 617 h 633"/>
              <a:gd name="T120" fmla="*/ 246 w 478"/>
              <a:gd name="T121" fmla="*/ 14 h 633"/>
              <a:gd name="T122" fmla="*/ 464 w 478"/>
              <a:gd name="T123" fmla="*/ 51 h 633"/>
              <a:gd name="T124" fmla="*/ 464 w 478"/>
              <a:gd name="T125" fmla="*/ 435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8" h="633">
                <a:moveTo>
                  <a:pt x="473" y="39"/>
                </a:moveTo>
                <a:cubicBezTo>
                  <a:pt x="414" y="21"/>
                  <a:pt x="326" y="0"/>
                  <a:pt x="239" y="0"/>
                </a:cubicBezTo>
                <a:cubicBezTo>
                  <a:pt x="239" y="0"/>
                  <a:pt x="239" y="0"/>
                  <a:pt x="239" y="0"/>
                </a:cubicBezTo>
                <a:cubicBezTo>
                  <a:pt x="239" y="0"/>
                  <a:pt x="239" y="0"/>
                  <a:pt x="239" y="0"/>
                </a:cubicBezTo>
                <a:cubicBezTo>
                  <a:pt x="239" y="0"/>
                  <a:pt x="239" y="0"/>
                  <a:pt x="239" y="0"/>
                </a:cubicBezTo>
                <a:cubicBezTo>
                  <a:pt x="224" y="0"/>
                  <a:pt x="208" y="1"/>
                  <a:pt x="193" y="2"/>
                </a:cubicBezTo>
                <a:cubicBezTo>
                  <a:pt x="193" y="2"/>
                  <a:pt x="192" y="2"/>
                  <a:pt x="192" y="2"/>
                </a:cubicBezTo>
                <a:cubicBezTo>
                  <a:pt x="192" y="2"/>
                  <a:pt x="192" y="2"/>
                  <a:pt x="192" y="2"/>
                </a:cubicBezTo>
                <a:cubicBezTo>
                  <a:pt x="192" y="2"/>
                  <a:pt x="192" y="2"/>
                  <a:pt x="191" y="2"/>
                </a:cubicBezTo>
                <a:cubicBezTo>
                  <a:pt x="176" y="3"/>
                  <a:pt x="160" y="5"/>
                  <a:pt x="145" y="7"/>
                </a:cubicBezTo>
                <a:cubicBezTo>
                  <a:pt x="145" y="7"/>
                  <a:pt x="145" y="7"/>
                  <a:pt x="144" y="7"/>
                </a:cubicBezTo>
                <a:cubicBezTo>
                  <a:pt x="129" y="9"/>
                  <a:pt x="114" y="12"/>
                  <a:pt x="98" y="15"/>
                </a:cubicBezTo>
                <a:cubicBezTo>
                  <a:pt x="98" y="15"/>
                  <a:pt x="98" y="15"/>
                  <a:pt x="98" y="15"/>
                </a:cubicBezTo>
                <a:cubicBezTo>
                  <a:pt x="83" y="18"/>
                  <a:pt x="67" y="22"/>
                  <a:pt x="52" y="26"/>
                </a:cubicBezTo>
                <a:cubicBezTo>
                  <a:pt x="51" y="26"/>
                  <a:pt x="51" y="26"/>
                  <a:pt x="51" y="26"/>
                </a:cubicBezTo>
                <a:cubicBezTo>
                  <a:pt x="36" y="30"/>
                  <a:pt x="20" y="34"/>
                  <a:pt x="4" y="39"/>
                </a:cubicBezTo>
                <a:cubicBezTo>
                  <a:pt x="2" y="40"/>
                  <a:pt x="0" y="43"/>
                  <a:pt x="0" y="46"/>
                </a:cubicBezTo>
                <a:cubicBezTo>
                  <a:pt x="0" y="435"/>
                  <a:pt x="0" y="435"/>
                  <a:pt x="0" y="435"/>
                </a:cubicBezTo>
                <a:cubicBezTo>
                  <a:pt x="0" y="450"/>
                  <a:pt x="13" y="486"/>
                  <a:pt x="102" y="553"/>
                </a:cubicBezTo>
                <a:cubicBezTo>
                  <a:pt x="115" y="563"/>
                  <a:pt x="129" y="573"/>
                  <a:pt x="142" y="582"/>
                </a:cubicBezTo>
                <a:cubicBezTo>
                  <a:pt x="142" y="582"/>
                  <a:pt x="142" y="582"/>
                  <a:pt x="142" y="582"/>
                </a:cubicBezTo>
                <a:cubicBezTo>
                  <a:pt x="182" y="609"/>
                  <a:pt x="220" y="629"/>
                  <a:pt x="238" y="633"/>
                </a:cubicBezTo>
                <a:cubicBezTo>
                  <a:pt x="238" y="633"/>
                  <a:pt x="238" y="633"/>
                  <a:pt x="238" y="633"/>
                </a:cubicBezTo>
                <a:cubicBezTo>
                  <a:pt x="238" y="633"/>
                  <a:pt x="239" y="633"/>
                  <a:pt x="239" y="633"/>
                </a:cubicBezTo>
                <a:cubicBezTo>
                  <a:pt x="239" y="633"/>
                  <a:pt x="239" y="633"/>
                  <a:pt x="239" y="633"/>
                </a:cubicBezTo>
                <a:cubicBezTo>
                  <a:pt x="239" y="633"/>
                  <a:pt x="239" y="633"/>
                  <a:pt x="239" y="633"/>
                </a:cubicBezTo>
                <a:cubicBezTo>
                  <a:pt x="239" y="633"/>
                  <a:pt x="239" y="633"/>
                  <a:pt x="239" y="633"/>
                </a:cubicBezTo>
                <a:cubicBezTo>
                  <a:pt x="240" y="633"/>
                  <a:pt x="240" y="633"/>
                  <a:pt x="241" y="633"/>
                </a:cubicBezTo>
                <a:cubicBezTo>
                  <a:pt x="261" y="629"/>
                  <a:pt x="320" y="598"/>
                  <a:pt x="373" y="560"/>
                </a:cubicBezTo>
                <a:cubicBezTo>
                  <a:pt x="421" y="526"/>
                  <a:pt x="478" y="477"/>
                  <a:pt x="478" y="435"/>
                </a:cubicBezTo>
                <a:cubicBezTo>
                  <a:pt x="478" y="46"/>
                  <a:pt x="478" y="46"/>
                  <a:pt x="478" y="46"/>
                </a:cubicBezTo>
                <a:cubicBezTo>
                  <a:pt x="478" y="43"/>
                  <a:pt x="476" y="40"/>
                  <a:pt x="473" y="39"/>
                </a:cubicBezTo>
                <a:close/>
                <a:moveTo>
                  <a:pt x="199" y="15"/>
                </a:moveTo>
                <a:cubicBezTo>
                  <a:pt x="210" y="15"/>
                  <a:pt x="221" y="14"/>
                  <a:pt x="232" y="14"/>
                </a:cubicBezTo>
                <a:cubicBezTo>
                  <a:pt x="232" y="617"/>
                  <a:pt x="232" y="617"/>
                  <a:pt x="232" y="617"/>
                </a:cubicBezTo>
                <a:cubicBezTo>
                  <a:pt x="224" y="614"/>
                  <a:pt x="213" y="608"/>
                  <a:pt x="200" y="601"/>
                </a:cubicBezTo>
                <a:lnTo>
                  <a:pt x="199" y="15"/>
                </a:lnTo>
                <a:close/>
                <a:moveTo>
                  <a:pt x="186" y="593"/>
                </a:moveTo>
                <a:cubicBezTo>
                  <a:pt x="175" y="587"/>
                  <a:pt x="165" y="580"/>
                  <a:pt x="153" y="572"/>
                </a:cubicBezTo>
                <a:cubicBezTo>
                  <a:pt x="153" y="20"/>
                  <a:pt x="153" y="20"/>
                  <a:pt x="153" y="20"/>
                </a:cubicBezTo>
                <a:cubicBezTo>
                  <a:pt x="164" y="19"/>
                  <a:pt x="175" y="17"/>
                  <a:pt x="185" y="17"/>
                </a:cubicBezTo>
                <a:lnTo>
                  <a:pt x="186" y="593"/>
                </a:lnTo>
                <a:close/>
                <a:moveTo>
                  <a:pt x="60" y="38"/>
                </a:moveTo>
                <a:cubicBezTo>
                  <a:pt x="71" y="35"/>
                  <a:pt x="82" y="33"/>
                  <a:pt x="92" y="31"/>
                </a:cubicBezTo>
                <a:cubicBezTo>
                  <a:pt x="93" y="528"/>
                  <a:pt x="93" y="528"/>
                  <a:pt x="93" y="528"/>
                </a:cubicBezTo>
                <a:cubicBezTo>
                  <a:pt x="81" y="518"/>
                  <a:pt x="70" y="509"/>
                  <a:pt x="60" y="500"/>
                </a:cubicBezTo>
                <a:lnTo>
                  <a:pt x="60" y="38"/>
                </a:lnTo>
                <a:close/>
                <a:moveTo>
                  <a:pt x="14" y="435"/>
                </a:moveTo>
                <a:cubicBezTo>
                  <a:pt x="14" y="51"/>
                  <a:pt x="14" y="51"/>
                  <a:pt x="14" y="51"/>
                </a:cubicBezTo>
                <a:cubicBezTo>
                  <a:pt x="24" y="48"/>
                  <a:pt x="35" y="45"/>
                  <a:pt x="46" y="42"/>
                </a:cubicBezTo>
                <a:cubicBezTo>
                  <a:pt x="46" y="487"/>
                  <a:pt x="46" y="487"/>
                  <a:pt x="46" y="487"/>
                </a:cubicBezTo>
                <a:cubicBezTo>
                  <a:pt x="25" y="465"/>
                  <a:pt x="14" y="447"/>
                  <a:pt x="14" y="435"/>
                </a:cubicBezTo>
                <a:close/>
                <a:moveTo>
                  <a:pt x="107" y="539"/>
                </a:moveTo>
                <a:cubicBezTo>
                  <a:pt x="106" y="28"/>
                  <a:pt x="106" y="28"/>
                  <a:pt x="106" y="28"/>
                </a:cubicBezTo>
                <a:cubicBezTo>
                  <a:pt x="117" y="26"/>
                  <a:pt x="128" y="24"/>
                  <a:pt x="139" y="22"/>
                </a:cubicBezTo>
                <a:cubicBezTo>
                  <a:pt x="139" y="563"/>
                  <a:pt x="139" y="563"/>
                  <a:pt x="139" y="563"/>
                </a:cubicBezTo>
                <a:cubicBezTo>
                  <a:pt x="130" y="556"/>
                  <a:pt x="120" y="549"/>
                  <a:pt x="111" y="542"/>
                </a:cubicBezTo>
                <a:cubicBezTo>
                  <a:pt x="109" y="541"/>
                  <a:pt x="108" y="540"/>
                  <a:pt x="107" y="539"/>
                </a:cubicBezTo>
                <a:close/>
                <a:moveTo>
                  <a:pt x="464" y="435"/>
                </a:moveTo>
                <a:cubicBezTo>
                  <a:pt x="464" y="496"/>
                  <a:pt x="297" y="598"/>
                  <a:pt x="246" y="617"/>
                </a:cubicBezTo>
                <a:cubicBezTo>
                  <a:pt x="246" y="14"/>
                  <a:pt x="246" y="14"/>
                  <a:pt x="246" y="14"/>
                </a:cubicBezTo>
                <a:cubicBezTo>
                  <a:pt x="327" y="15"/>
                  <a:pt x="408" y="34"/>
                  <a:pt x="464" y="51"/>
                </a:cubicBezTo>
                <a:lnTo>
                  <a:pt x="464" y="435"/>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en-US" sz="1800"/>
          </a:p>
        </p:txBody>
      </p:sp>
      <p:sp>
        <p:nvSpPr>
          <p:cNvPr id="22" name="Title 21"/>
          <p:cNvSpPr>
            <a:spLocks noGrp="1"/>
          </p:cNvSpPr>
          <p:nvPr>
            <p:ph type="title"/>
          </p:nvPr>
        </p:nvSpPr>
        <p:spPr>
          <a:xfrm>
            <a:off x="428397" y="247653"/>
            <a:ext cx="7772400" cy="817561"/>
          </a:xfrm>
        </p:spPr>
        <p:txBody>
          <a:bodyPr>
            <a:normAutofit/>
          </a:bodyPr>
          <a:lstStyle/>
          <a:p>
            <a:pPr algn="l"/>
            <a:r>
              <a:rPr lang="en-NZ" altLang="pl-PL" sz="2000" b="1">
                <a:solidFill>
                  <a:srgbClr val="FF0000"/>
                </a:solidFill>
                <a:latin typeface="Century Gothic" panose="020B0502020202020204" pitchFamily="34" charset="0"/>
              </a:rPr>
              <a:t>Development Plan Pages</a:t>
            </a:r>
            <a:endParaRPr lang="en-US" sz="2000" b="1">
              <a:solidFill>
                <a:srgbClr val="FF0000"/>
              </a:solidFill>
              <a:latin typeface="Century Gothic" panose="020B0502020202020204" pitchFamily="34" charset="0"/>
            </a:endParaRPr>
          </a:p>
        </p:txBody>
      </p:sp>
      <p:sp>
        <p:nvSpPr>
          <p:cNvPr id="44" name="Rectangle 9"/>
          <p:cNvSpPr/>
          <p:nvPr/>
        </p:nvSpPr>
        <p:spPr>
          <a:xfrm>
            <a:off x="428397" y="2486900"/>
            <a:ext cx="3442470" cy="1569660"/>
          </a:xfrm>
          <a:prstGeom prst="rect">
            <a:avLst/>
          </a:prstGeom>
        </p:spPr>
        <p:txBody>
          <a:bodyPr wrap="square">
            <a:spAutoFit/>
          </a:bodyPr>
          <a:lstStyle/>
          <a:p>
            <a:pPr algn="ctr"/>
            <a:r>
              <a:rPr lang="en-NZ" sz="1600" b="1">
                <a:latin typeface="Century Gothic" panose="020B0502020202020204" pitchFamily="34" charset="0"/>
              </a:rPr>
              <a:t>The Development Plan pages offer a unique, detailed description of the results for each competency, along with a dynamic development plan.</a:t>
            </a:r>
          </a:p>
          <a:p>
            <a:pPr algn="ctr"/>
            <a:endParaRPr lang="en-NZ" sz="1600" b="1">
              <a:latin typeface="Century Gothic" panose="020B0502020202020204" pitchFamily="34" charset="0"/>
            </a:endParaRPr>
          </a:p>
        </p:txBody>
      </p:sp>
      <p:pic>
        <p:nvPicPr>
          <p:cNvPr id="2" name="Picture 1">
            <a:extLst>
              <a:ext uri="{FF2B5EF4-FFF2-40B4-BE49-F238E27FC236}">
                <a16:creationId xmlns:a16="http://schemas.microsoft.com/office/drawing/2014/main" id="{A8BD4E3F-F243-4893-86E4-DBC0F153F4CE}"/>
              </a:ext>
            </a:extLst>
          </p:cNvPr>
          <p:cNvPicPr>
            <a:picLocks noChangeAspect="1"/>
          </p:cNvPicPr>
          <p:nvPr/>
        </p:nvPicPr>
        <p:blipFill rotWithShape="1">
          <a:blip r:embed="rId4"/>
          <a:srcRect l="29919" t="13462" r="29132" b="9653"/>
          <a:stretch/>
        </p:blipFill>
        <p:spPr>
          <a:xfrm>
            <a:off x="4468221" y="1390684"/>
            <a:ext cx="4006205" cy="4076631"/>
          </a:xfrm>
          <a:prstGeom prst="rect">
            <a:avLst/>
          </a:prstGeom>
        </p:spPr>
      </p:pic>
      <p:sp>
        <p:nvSpPr>
          <p:cNvPr id="26" name="Rounded Rectangle 25"/>
          <p:cNvSpPr/>
          <p:nvPr/>
        </p:nvSpPr>
        <p:spPr>
          <a:xfrm>
            <a:off x="-634155" y="5300798"/>
            <a:ext cx="2232248" cy="792088"/>
          </a:xfrm>
          <a:prstGeom prst="round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600" b="1"/>
              <a:t>Pages 9-26 in </a:t>
            </a:r>
            <a:br>
              <a:rPr lang="en-NZ" sz="1600" b="1"/>
            </a:br>
            <a:r>
              <a:rPr lang="en-NZ" sz="1600" b="1"/>
              <a:t>your Report</a:t>
            </a:r>
            <a:endParaRPr lang="en-GB" sz="1600" b="1"/>
          </a:p>
        </p:txBody>
      </p:sp>
      <p:grpSp>
        <p:nvGrpSpPr>
          <p:cNvPr id="28" name="Grupa 2">
            <a:extLst>
              <a:ext uri="{FF2B5EF4-FFF2-40B4-BE49-F238E27FC236}">
                <a16:creationId xmlns:a16="http://schemas.microsoft.com/office/drawing/2014/main" id="{1DFB0E2C-7BF4-4159-AC50-E549AA910700}"/>
              </a:ext>
            </a:extLst>
          </p:cNvPr>
          <p:cNvGrpSpPr/>
          <p:nvPr/>
        </p:nvGrpSpPr>
        <p:grpSpPr>
          <a:xfrm>
            <a:off x="9052371" y="2591124"/>
            <a:ext cx="2139752" cy="555125"/>
            <a:chOff x="5151975" y="3249446"/>
            <a:chExt cx="1218455" cy="555125"/>
          </a:xfrm>
        </p:grpSpPr>
        <p:sp>
          <p:nvSpPr>
            <p:cNvPr id="29" name="Rectangle 28">
              <a:extLst>
                <a:ext uri="{FF2B5EF4-FFF2-40B4-BE49-F238E27FC236}">
                  <a16:creationId xmlns:a16="http://schemas.microsoft.com/office/drawing/2014/main" id="{CA8F0584-4339-4861-8853-E5579F328BE6}"/>
                </a:ext>
              </a:extLst>
            </p:cNvPr>
            <p:cNvSpPr/>
            <p:nvPr/>
          </p:nvSpPr>
          <p:spPr>
            <a:xfrm>
              <a:off x="5151975" y="3249446"/>
              <a:ext cx="1218455" cy="555125"/>
            </a:xfrm>
            <a:prstGeom prst="rect">
              <a:avLst/>
            </a:prstGeom>
            <a:solidFill>
              <a:srgbClr val="B2B2B2">
                <a:alpha val="5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0" name="TextBox 29">
              <a:extLst>
                <a:ext uri="{FF2B5EF4-FFF2-40B4-BE49-F238E27FC236}">
                  <a16:creationId xmlns:a16="http://schemas.microsoft.com/office/drawing/2014/main" id="{893B0897-F239-4C4A-AB95-6ADA32E8F370}"/>
                </a:ext>
              </a:extLst>
            </p:cNvPr>
            <p:cNvSpPr txBox="1"/>
            <p:nvPr/>
          </p:nvSpPr>
          <p:spPr>
            <a:xfrm>
              <a:off x="5483068" y="3374357"/>
              <a:ext cx="674380" cy="300082"/>
            </a:xfrm>
            <a:prstGeom prst="rect">
              <a:avLst/>
            </a:prstGeom>
            <a:noFill/>
          </p:spPr>
          <p:txBody>
            <a:bodyPr wrap="square" rtlCol="0">
              <a:spAutoFit/>
            </a:bodyPr>
            <a:lstStyle/>
            <a:p>
              <a:r>
                <a:rPr lang="pl-PL" sz="1350" b="1">
                  <a:latin typeface="Century Gothic" panose="020B0502020202020204" pitchFamily="34" charset="0"/>
                </a:rPr>
                <a:t>Description</a:t>
              </a:r>
              <a:endParaRPr lang="en-US" sz="1350" b="1">
                <a:latin typeface="Century Gothic" panose="020B0502020202020204" pitchFamily="34" charset="0"/>
              </a:endParaRPr>
            </a:p>
          </p:txBody>
        </p:sp>
      </p:grpSp>
      <p:grpSp>
        <p:nvGrpSpPr>
          <p:cNvPr id="31" name="Grupa 3">
            <a:extLst>
              <a:ext uri="{FF2B5EF4-FFF2-40B4-BE49-F238E27FC236}">
                <a16:creationId xmlns:a16="http://schemas.microsoft.com/office/drawing/2014/main" id="{9662C6C0-76B7-4504-97D7-7DD04F2D81D3}"/>
              </a:ext>
            </a:extLst>
          </p:cNvPr>
          <p:cNvGrpSpPr/>
          <p:nvPr/>
        </p:nvGrpSpPr>
        <p:grpSpPr>
          <a:xfrm>
            <a:off x="9052371" y="4611141"/>
            <a:ext cx="2107863" cy="555125"/>
            <a:chOff x="6912197" y="3543699"/>
            <a:chExt cx="2231803" cy="555125"/>
          </a:xfrm>
        </p:grpSpPr>
        <p:sp>
          <p:nvSpPr>
            <p:cNvPr id="32" name="Rectangle 31">
              <a:extLst>
                <a:ext uri="{FF2B5EF4-FFF2-40B4-BE49-F238E27FC236}">
                  <a16:creationId xmlns:a16="http://schemas.microsoft.com/office/drawing/2014/main" id="{379F29AB-B1CF-40A9-8553-A1601E424D89}"/>
                </a:ext>
              </a:extLst>
            </p:cNvPr>
            <p:cNvSpPr/>
            <p:nvPr/>
          </p:nvSpPr>
          <p:spPr>
            <a:xfrm>
              <a:off x="6912197" y="3543699"/>
              <a:ext cx="2231803" cy="555125"/>
            </a:xfrm>
            <a:prstGeom prst="rect">
              <a:avLst/>
            </a:prstGeom>
            <a:solidFill>
              <a:srgbClr val="B2B2B2">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3" name="TextBox 32">
              <a:extLst>
                <a:ext uri="{FF2B5EF4-FFF2-40B4-BE49-F238E27FC236}">
                  <a16:creationId xmlns:a16="http://schemas.microsoft.com/office/drawing/2014/main" id="{4267A1D0-BB7E-49E1-96CF-06938B1D8EC3}"/>
                </a:ext>
              </a:extLst>
            </p:cNvPr>
            <p:cNvSpPr txBox="1"/>
            <p:nvPr/>
          </p:nvSpPr>
          <p:spPr>
            <a:xfrm>
              <a:off x="6948537" y="3684767"/>
              <a:ext cx="2055060" cy="300082"/>
            </a:xfrm>
            <a:prstGeom prst="rect">
              <a:avLst/>
            </a:prstGeom>
            <a:noFill/>
          </p:spPr>
          <p:txBody>
            <a:bodyPr wrap="square" rtlCol="0">
              <a:spAutoFit/>
            </a:bodyPr>
            <a:lstStyle/>
            <a:p>
              <a:pPr algn="ctr"/>
              <a:r>
                <a:rPr lang="pl-PL" sz="1350" b="1">
                  <a:latin typeface="Century Gothic" panose="020B0502020202020204" pitchFamily="34" charset="0"/>
                </a:rPr>
                <a:t>Development </a:t>
              </a:r>
              <a:r>
                <a:rPr lang="en-GB" sz="1350" b="1">
                  <a:latin typeface="Century Gothic" panose="020B0502020202020204" pitchFamily="34" charset="0"/>
                </a:rPr>
                <a:t>T</a:t>
              </a:r>
              <a:r>
                <a:rPr lang="pl-PL" sz="1350" b="1">
                  <a:latin typeface="Century Gothic" panose="020B0502020202020204" pitchFamily="34" charset="0"/>
                </a:rPr>
                <a:t>ips</a:t>
              </a:r>
              <a:endParaRPr lang="en-US" sz="1350" b="1">
                <a:latin typeface="Century Gothic" panose="020B0502020202020204" pitchFamily="34" charset="0"/>
              </a:endParaRPr>
            </a:p>
          </p:txBody>
        </p:sp>
      </p:grpSp>
      <p:sp>
        <p:nvSpPr>
          <p:cNvPr id="34" name="Rectangle 33">
            <a:extLst>
              <a:ext uri="{FF2B5EF4-FFF2-40B4-BE49-F238E27FC236}">
                <a16:creationId xmlns:a16="http://schemas.microsoft.com/office/drawing/2014/main" id="{CF3B9755-0828-4F2B-B915-1FD9BDB5C237}"/>
              </a:ext>
            </a:extLst>
          </p:cNvPr>
          <p:cNvSpPr/>
          <p:nvPr/>
        </p:nvSpPr>
        <p:spPr>
          <a:xfrm>
            <a:off x="8916027" y="2559630"/>
            <a:ext cx="83235" cy="1397567"/>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7" name="Rectangle 36">
            <a:extLst>
              <a:ext uri="{FF2B5EF4-FFF2-40B4-BE49-F238E27FC236}">
                <a16:creationId xmlns:a16="http://schemas.microsoft.com/office/drawing/2014/main" id="{B7E0796D-059C-4756-9CF4-77B293B3C225}"/>
              </a:ext>
            </a:extLst>
          </p:cNvPr>
          <p:cNvSpPr/>
          <p:nvPr/>
        </p:nvSpPr>
        <p:spPr>
          <a:xfrm>
            <a:off x="8935155" y="4189921"/>
            <a:ext cx="81896" cy="163078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TextBox 2">
            <a:extLst>
              <a:ext uri="{FF2B5EF4-FFF2-40B4-BE49-F238E27FC236}">
                <a16:creationId xmlns:a16="http://schemas.microsoft.com/office/drawing/2014/main" id="{139A1774-E334-693A-14BA-32C97DBC00D6}"/>
              </a:ext>
            </a:extLst>
          </p:cNvPr>
          <p:cNvSpPr txBox="1"/>
          <p:nvPr/>
        </p:nvSpPr>
        <p:spPr>
          <a:xfrm>
            <a:off x="443372" y="3635566"/>
            <a:ext cx="2232248" cy="587967"/>
          </a:xfrm>
          <a:prstGeom prst="rect">
            <a:avLst/>
          </a:prstGeom>
          <a:noFill/>
        </p:spPr>
        <p:txBody>
          <a:bodyPr wrap="square" rtlCol="0">
            <a:spAutoFit/>
          </a:bodyPr>
          <a:lstStyle/>
          <a:p>
            <a:endParaRPr lang="en-NZ"/>
          </a:p>
        </p:txBody>
      </p:sp>
      <p:sp>
        <p:nvSpPr>
          <p:cNvPr id="7" name="TextBox 6">
            <a:extLst>
              <a:ext uri="{FF2B5EF4-FFF2-40B4-BE49-F238E27FC236}">
                <a16:creationId xmlns:a16="http://schemas.microsoft.com/office/drawing/2014/main" id="{DBC4EC65-CB99-8C7B-89A8-8494DA1057E8}"/>
              </a:ext>
            </a:extLst>
          </p:cNvPr>
          <p:cNvSpPr txBox="1"/>
          <p:nvPr/>
        </p:nvSpPr>
        <p:spPr>
          <a:xfrm>
            <a:off x="9017051" y="3187757"/>
            <a:ext cx="2175072" cy="769441"/>
          </a:xfrm>
          <a:prstGeom prst="rect">
            <a:avLst/>
          </a:prstGeom>
          <a:noFill/>
        </p:spPr>
        <p:txBody>
          <a:bodyPr wrap="square" rtlCol="0">
            <a:spAutoFit/>
          </a:bodyPr>
          <a:lstStyle/>
          <a:p>
            <a:r>
              <a:rPr lang="en-GB" sz="1100">
                <a:latin typeface="Century Gothic" panose="020B0502020202020204" pitchFamily="34" charset="0"/>
              </a:rPr>
              <a:t>These 3 paragraphs are dynamic and change out depending on high, medium and low scores.</a:t>
            </a:r>
            <a:endParaRPr lang="en-NZ" sz="1100">
              <a:latin typeface="Century Gothic" panose="020B0502020202020204" pitchFamily="34" charset="0"/>
            </a:endParaRPr>
          </a:p>
        </p:txBody>
      </p:sp>
      <p:sp>
        <p:nvSpPr>
          <p:cNvPr id="8" name="TextBox 7">
            <a:extLst>
              <a:ext uri="{FF2B5EF4-FFF2-40B4-BE49-F238E27FC236}">
                <a16:creationId xmlns:a16="http://schemas.microsoft.com/office/drawing/2014/main" id="{E5947CE9-D2F0-894A-E033-1CD29FC27D2B}"/>
              </a:ext>
            </a:extLst>
          </p:cNvPr>
          <p:cNvSpPr txBox="1"/>
          <p:nvPr/>
        </p:nvSpPr>
        <p:spPr>
          <a:xfrm>
            <a:off x="9017051" y="5220543"/>
            <a:ext cx="2143183" cy="600164"/>
          </a:xfrm>
          <a:prstGeom prst="rect">
            <a:avLst/>
          </a:prstGeom>
          <a:noFill/>
        </p:spPr>
        <p:txBody>
          <a:bodyPr wrap="square" rtlCol="0">
            <a:spAutoFit/>
          </a:bodyPr>
          <a:lstStyle/>
          <a:p>
            <a:r>
              <a:rPr lang="en-GB" sz="1100">
                <a:latin typeface="Century Gothic" panose="020B0502020202020204" pitchFamily="34" charset="0"/>
              </a:rPr>
              <a:t>These tips are unique to a  person whether they scored, high medium or low.</a:t>
            </a:r>
            <a:endParaRPr lang="en-NZ" sz="1100">
              <a:latin typeface="Century Gothic" panose="020B0502020202020204" pitchFamily="34" charset="0"/>
            </a:endParaRPr>
          </a:p>
        </p:txBody>
      </p:sp>
    </p:spTree>
    <p:extLst>
      <p:ext uri="{BB962C8B-B14F-4D97-AF65-F5344CB8AC3E}">
        <p14:creationId xmlns:p14="http://schemas.microsoft.com/office/powerpoint/2010/main" val="392889685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 shot of a computer&#10;&#10;Description automatically generated">
            <a:extLst>
              <a:ext uri="{FF2B5EF4-FFF2-40B4-BE49-F238E27FC236}">
                <a16:creationId xmlns:a16="http://schemas.microsoft.com/office/drawing/2014/main" id="{0F0AADD0-2E6A-40A9-9455-6F3FBB450F47}"/>
              </a:ext>
            </a:extLst>
          </p:cNvPr>
          <p:cNvPicPr>
            <a:picLocks noChangeAspect="1"/>
          </p:cNvPicPr>
          <p:nvPr/>
        </p:nvPicPr>
        <p:blipFill>
          <a:blip r:embed="rId3"/>
          <a:stretch>
            <a:fillRect/>
          </a:stretch>
        </p:blipFill>
        <p:spPr>
          <a:xfrm rot="16200000">
            <a:off x="5425153" y="1079883"/>
            <a:ext cx="6506718" cy="4698233"/>
          </a:xfrm>
          <a:prstGeom prst="rect">
            <a:avLst/>
          </a:prstGeom>
        </p:spPr>
      </p:pic>
      <p:sp>
        <p:nvSpPr>
          <p:cNvPr id="48" name="Freeform 27"/>
          <p:cNvSpPr>
            <a:spLocks noEditPoints="1"/>
          </p:cNvSpPr>
          <p:nvPr/>
        </p:nvSpPr>
        <p:spPr bwMode="auto">
          <a:xfrm>
            <a:off x="9355762" y="4278454"/>
            <a:ext cx="308972" cy="240452"/>
          </a:xfrm>
          <a:custGeom>
            <a:avLst/>
            <a:gdLst>
              <a:gd name="T0" fmla="*/ 249 w 416"/>
              <a:gd name="T1" fmla="*/ 0 h 324"/>
              <a:gd name="T2" fmla="*/ 138 w 416"/>
              <a:gd name="T3" fmla="*/ 45 h 324"/>
              <a:gd name="T4" fmla="*/ 0 w 416"/>
              <a:gd name="T5" fmla="*/ 186 h 324"/>
              <a:gd name="T6" fmla="*/ 185 w 416"/>
              <a:gd name="T7" fmla="*/ 266 h 324"/>
              <a:gd name="T8" fmla="*/ 205 w 416"/>
              <a:gd name="T9" fmla="*/ 324 h 324"/>
              <a:gd name="T10" fmla="*/ 339 w 416"/>
              <a:gd name="T11" fmla="*/ 304 h 324"/>
              <a:gd name="T12" fmla="*/ 345 w 416"/>
              <a:gd name="T13" fmla="*/ 266 h 324"/>
              <a:gd name="T14" fmla="*/ 354 w 416"/>
              <a:gd name="T15" fmla="*/ 108 h 324"/>
              <a:gd name="T16" fmla="*/ 318 w 416"/>
              <a:gd name="T17" fmla="*/ 314 h 324"/>
              <a:gd name="T18" fmla="*/ 195 w 416"/>
              <a:gd name="T19" fmla="*/ 304 h 324"/>
              <a:gd name="T20" fmla="*/ 205 w 416"/>
              <a:gd name="T21" fmla="*/ 203 h 324"/>
              <a:gd name="T22" fmla="*/ 329 w 416"/>
              <a:gd name="T23" fmla="*/ 214 h 324"/>
              <a:gd name="T24" fmla="*/ 219 w 416"/>
              <a:gd name="T25" fmla="*/ 194 h 324"/>
              <a:gd name="T26" fmla="*/ 262 w 416"/>
              <a:gd name="T27" fmla="*/ 129 h 324"/>
              <a:gd name="T28" fmla="*/ 304 w 416"/>
              <a:gd name="T29" fmla="*/ 194 h 324"/>
              <a:gd name="T30" fmla="*/ 344 w 416"/>
              <a:gd name="T31" fmla="*/ 257 h 324"/>
              <a:gd name="T32" fmla="*/ 339 w 416"/>
              <a:gd name="T33" fmla="*/ 214 h 324"/>
              <a:gd name="T34" fmla="*/ 314 w 416"/>
              <a:gd name="T35" fmla="*/ 194 h 324"/>
              <a:gd name="T36" fmla="*/ 262 w 416"/>
              <a:gd name="T37" fmla="*/ 120 h 324"/>
              <a:gd name="T38" fmla="*/ 210 w 416"/>
              <a:gd name="T39" fmla="*/ 194 h 324"/>
              <a:gd name="T40" fmla="*/ 185 w 416"/>
              <a:gd name="T41" fmla="*/ 214 h 324"/>
              <a:gd name="T42" fmla="*/ 77 w 416"/>
              <a:gd name="T43" fmla="*/ 257 h 324"/>
              <a:gd name="T44" fmla="*/ 76 w 416"/>
              <a:gd name="T45" fmla="*/ 115 h 324"/>
              <a:gd name="T46" fmla="*/ 138 w 416"/>
              <a:gd name="T47" fmla="*/ 54 h 324"/>
              <a:gd name="T48" fmla="*/ 167 w 416"/>
              <a:gd name="T49" fmla="*/ 57 h 324"/>
              <a:gd name="T50" fmla="*/ 345 w 416"/>
              <a:gd name="T51" fmla="*/ 112 h 324"/>
              <a:gd name="T52" fmla="*/ 407 w 416"/>
              <a:gd name="T53" fmla="*/ 186 h 324"/>
              <a:gd name="T54" fmla="*/ 262 w 416"/>
              <a:gd name="T55" fmla="*/ 237 h 324"/>
              <a:gd name="T56" fmla="*/ 257 w 416"/>
              <a:gd name="T57" fmla="*/ 261 h 324"/>
              <a:gd name="T58" fmla="*/ 262 w 416"/>
              <a:gd name="T59" fmla="*/ 279 h 324"/>
              <a:gd name="T60" fmla="*/ 267 w 416"/>
              <a:gd name="T61" fmla="*/ 261 h 324"/>
              <a:gd name="T62" fmla="*/ 262 w 416"/>
              <a:gd name="T63" fmla="*/ 237 h 324"/>
              <a:gd name="T64" fmla="*/ 259 w 416"/>
              <a:gd name="T65" fmla="*/ 249 h 324"/>
              <a:gd name="T66" fmla="*/ 265 w 416"/>
              <a:gd name="T67" fmla="*/ 24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324">
                <a:moveTo>
                  <a:pt x="354" y="108"/>
                </a:moveTo>
                <a:cubicBezTo>
                  <a:pt x="350" y="48"/>
                  <a:pt x="304" y="0"/>
                  <a:pt x="249" y="0"/>
                </a:cubicBezTo>
                <a:cubicBezTo>
                  <a:pt x="213" y="0"/>
                  <a:pt x="182" y="18"/>
                  <a:pt x="161" y="49"/>
                </a:cubicBezTo>
                <a:cubicBezTo>
                  <a:pt x="153" y="46"/>
                  <a:pt x="146" y="45"/>
                  <a:pt x="138" y="45"/>
                </a:cubicBezTo>
                <a:cubicBezTo>
                  <a:pt x="102" y="45"/>
                  <a:pt x="73" y="71"/>
                  <a:pt x="71" y="106"/>
                </a:cubicBezTo>
                <a:cubicBezTo>
                  <a:pt x="32" y="110"/>
                  <a:pt x="0" y="145"/>
                  <a:pt x="0" y="186"/>
                </a:cubicBezTo>
                <a:cubicBezTo>
                  <a:pt x="0" y="231"/>
                  <a:pt x="34" y="266"/>
                  <a:pt x="77" y="266"/>
                </a:cubicBezTo>
                <a:cubicBezTo>
                  <a:pt x="185" y="266"/>
                  <a:pt x="185" y="266"/>
                  <a:pt x="185" y="266"/>
                </a:cubicBezTo>
                <a:cubicBezTo>
                  <a:pt x="185" y="304"/>
                  <a:pt x="185" y="304"/>
                  <a:pt x="185" y="304"/>
                </a:cubicBezTo>
                <a:cubicBezTo>
                  <a:pt x="185" y="315"/>
                  <a:pt x="194" y="324"/>
                  <a:pt x="205" y="324"/>
                </a:cubicBezTo>
                <a:cubicBezTo>
                  <a:pt x="318" y="324"/>
                  <a:pt x="318" y="324"/>
                  <a:pt x="318" y="324"/>
                </a:cubicBezTo>
                <a:cubicBezTo>
                  <a:pt x="330" y="324"/>
                  <a:pt x="339" y="315"/>
                  <a:pt x="339" y="304"/>
                </a:cubicBezTo>
                <a:cubicBezTo>
                  <a:pt x="339" y="266"/>
                  <a:pt x="339" y="266"/>
                  <a:pt x="339" y="266"/>
                </a:cubicBezTo>
                <a:cubicBezTo>
                  <a:pt x="345" y="266"/>
                  <a:pt x="345" y="266"/>
                  <a:pt x="345" y="266"/>
                </a:cubicBezTo>
                <a:cubicBezTo>
                  <a:pt x="384" y="264"/>
                  <a:pt x="416" y="228"/>
                  <a:pt x="416" y="186"/>
                </a:cubicBezTo>
                <a:cubicBezTo>
                  <a:pt x="416" y="147"/>
                  <a:pt x="390" y="115"/>
                  <a:pt x="354" y="108"/>
                </a:cubicBezTo>
                <a:close/>
                <a:moveTo>
                  <a:pt x="329" y="304"/>
                </a:moveTo>
                <a:cubicBezTo>
                  <a:pt x="329" y="309"/>
                  <a:pt x="324" y="314"/>
                  <a:pt x="318" y="314"/>
                </a:cubicBezTo>
                <a:cubicBezTo>
                  <a:pt x="205" y="314"/>
                  <a:pt x="205" y="314"/>
                  <a:pt x="205" y="314"/>
                </a:cubicBezTo>
                <a:cubicBezTo>
                  <a:pt x="200" y="314"/>
                  <a:pt x="195" y="309"/>
                  <a:pt x="195" y="304"/>
                </a:cubicBezTo>
                <a:cubicBezTo>
                  <a:pt x="195" y="214"/>
                  <a:pt x="195" y="214"/>
                  <a:pt x="195" y="214"/>
                </a:cubicBezTo>
                <a:cubicBezTo>
                  <a:pt x="195" y="208"/>
                  <a:pt x="200" y="203"/>
                  <a:pt x="205" y="203"/>
                </a:cubicBezTo>
                <a:cubicBezTo>
                  <a:pt x="318" y="203"/>
                  <a:pt x="318" y="203"/>
                  <a:pt x="318" y="203"/>
                </a:cubicBezTo>
                <a:cubicBezTo>
                  <a:pt x="324" y="203"/>
                  <a:pt x="329" y="208"/>
                  <a:pt x="329" y="214"/>
                </a:cubicBezTo>
                <a:lnTo>
                  <a:pt x="329" y="304"/>
                </a:lnTo>
                <a:close/>
                <a:moveTo>
                  <a:pt x="219" y="194"/>
                </a:moveTo>
                <a:cubicBezTo>
                  <a:pt x="219" y="171"/>
                  <a:pt x="219" y="171"/>
                  <a:pt x="219" y="171"/>
                </a:cubicBezTo>
                <a:cubicBezTo>
                  <a:pt x="219" y="148"/>
                  <a:pt x="239" y="129"/>
                  <a:pt x="262" y="129"/>
                </a:cubicBezTo>
                <a:cubicBezTo>
                  <a:pt x="285" y="129"/>
                  <a:pt x="304" y="148"/>
                  <a:pt x="304" y="171"/>
                </a:cubicBezTo>
                <a:cubicBezTo>
                  <a:pt x="304" y="194"/>
                  <a:pt x="304" y="194"/>
                  <a:pt x="304" y="194"/>
                </a:cubicBezTo>
                <a:lnTo>
                  <a:pt x="219" y="194"/>
                </a:lnTo>
                <a:close/>
                <a:moveTo>
                  <a:pt x="344" y="257"/>
                </a:moveTo>
                <a:cubicBezTo>
                  <a:pt x="339" y="257"/>
                  <a:pt x="339" y="257"/>
                  <a:pt x="339" y="257"/>
                </a:cubicBezTo>
                <a:cubicBezTo>
                  <a:pt x="339" y="214"/>
                  <a:pt x="339" y="214"/>
                  <a:pt x="339" y="214"/>
                </a:cubicBezTo>
                <a:cubicBezTo>
                  <a:pt x="339" y="203"/>
                  <a:pt x="330" y="194"/>
                  <a:pt x="318" y="194"/>
                </a:cubicBezTo>
                <a:cubicBezTo>
                  <a:pt x="314" y="194"/>
                  <a:pt x="314" y="194"/>
                  <a:pt x="314" y="194"/>
                </a:cubicBezTo>
                <a:cubicBezTo>
                  <a:pt x="314" y="171"/>
                  <a:pt x="314" y="171"/>
                  <a:pt x="314" y="171"/>
                </a:cubicBezTo>
                <a:cubicBezTo>
                  <a:pt x="314" y="143"/>
                  <a:pt x="291" y="120"/>
                  <a:pt x="262" y="120"/>
                </a:cubicBezTo>
                <a:cubicBezTo>
                  <a:pt x="233" y="120"/>
                  <a:pt x="210" y="143"/>
                  <a:pt x="210" y="171"/>
                </a:cubicBezTo>
                <a:cubicBezTo>
                  <a:pt x="210" y="194"/>
                  <a:pt x="210" y="194"/>
                  <a:pt x="210" y="194"/>
                </a:cubicBezTo>
                <a:cubicBezTo>
                  <a:pt x="205" y="194"/>
                  <a:pt x="205" y="194"/>
                  <a:pt x="205" y="194"/>
                </a:cubicBezTo>
                <a:cubicBezTo>
                  <a:pt x="194" y="194"/>
                  <a:pt x="185" y="203"/>
                  <a:pt x="185" y="214"/>
                </a:cubicBezTo>
                <a:cubicBezTo>
                  <a:pt x="185" y="257"/>
                  <a:pt x="185" y="257"/>
                  <a:pt x="185" y="257"/>
                </a:cubicBezTo>
                <a:cubicBezTo>
                  <a:pt x="77" y="257"/>
                  <a:pt x="77" y="257"/>
                  <a:pt x="77" y="257"/>
                </a:cubicBezTo>
                <a:cubicBezTo>
                  <a:pt x="39" y="257"/>
                  <a:pt x="10" y="226"/>
                  <a:pt x="10" y="186"/>
                </a:cubicBezTo>
                <a:cubicBezTo>
                  <a:pt x="10" y="148"/>
                  <a:pt x="39" y="117"/>
                  <a:pt x="76" y="115"/>
                </a:cubicBezTo>
                <a:cubicBezTo>
                  <a:pt x="78" y="115"/>
                  <a:pt x="80" y="113"/>
                  <a:pt x="80" y="110"/>
                </a:cubicBezTo>
                <a:cubicBezTo>
                  <a:pt x="80" y="79"/>
                  <a:pt x="106" y="54"/>
                  <a:pt x="138" y="54"/>
                </a:cubicBezTo>
                <a:cubicBezTo>
                  <a:pt x="146" y="54"/>
                  <a:pt x="153" y="56"/>
                  <a:pt x="161" y="59"/>
                </a:cubicBezTo>
                <a:cubicBezTo>
                  <a:pt x="163" y="60"/>
                  <a:pt x="166" y="59"/>
                  <a:pt x="167" y="57"/>
                </a:cubicBezTo>
                <a:cubicBezTo>
                  <a:pt x="186" y="27"/>
                  <a:pt x="215" y="9"/>
                  <a:pt x="249" y="9"/>
                </a:cubicBezTo>
                <a:cubicBezTo>
                  <a:pt x="300" y="9"/>
                  <a:pt x="343" y="55"/>
                  <a:pt x="345" y="112"/>
                </a:cubicBezTo>
                <a:cubicBezTo>
                  <a:pt x="345" y="114"/>
                  <a:pt x="346" y="116"/>
                  <a:pt x="349" y="117"/>
                </a:cubicBezTo>
                <a:cubicBezTo>
                  <a:pt x="382" y="121"/>
                  <a:pt x="407" y="151"/>
                  <a:pt x="407" y="186"/>
                </a:cubicBezTo>
                <a:cubicBezTo>
                  <a:pt x="407" y="223"/>
                  <a:pt x="379" y="255"/>
                  <a:pt x="344" y="257"/>
                </a:cubicBezTo>
                <a:close/>
                <a:moveTo>
                  <a:pt x="262" y="237"/>
                </a:moveTo>
                <a:cubicBezTo>
                  <a:pt x="255" y="237"/>
                  <a:pt x="250" y="242"/>
                  <a:pt x="250" y="249"/>
                </a:cubicBezTo>
                <a:cubicBezTo>
                  <a:pt x="250" y="254"/>
                  <a:pt x="253" y="259"/>
                  <a:pt x="257" y="261"/>
                </a:cubicBezTo>
                <a:cubicBezTo>
                  <a:pt x="257" y="274"/>
                  <a:pt x="257" y="274"/>
                  <a:pt x="257" y="274"/>
                </a:cubicBezTo>
                <a:cubicBezTo>
                  <a:pt x="257" y="277"/>
                  <a:pt x="259" y="279"/>
                  <a:pt x="262" y="279"/>
                </a:cubicBezTo>
                <a:cubicBezTo>
                  <a:pt x="265" y="279"/>
                  <a:pt x="267" y="277"/>
                  <a:pt x="267" y="274"/>
                </a:cubicBezTo>
                <a:cubicBezTo>
                  <a:pt x="267" y="261"/>
                  <a:pt x="267" y="261"/>
                  <a:pt x="267" y="261"/>
                </a:cubicBezTo>
                <a:cubicBezTo>
                  <a:pt x="271" y="259"/>
                  <a:pt x="274" y="254"/>
                  <a:pt x="274" y="249"/>
                </a:cubicBezTo>
                <a:cubicBezTo>
                  <a:pt x="274" y="242"/>
                  <a:pt x="269" y="237"/>
                  <a:pt x="262" y="237"/>
                </a:cubicBezTo>
                <a:close/>
                <a:moveTo>
                  <a:pt x="262" y="252"/>
                </a:moveTo>
                <a:cubicBezTo>
                  <a:pt x="260" y="252"/>
                  <a:pt x="259" y="251"/>
                  <a:pt x="259" y="249"/>
                </a:cubicBezTo>
                <a:cubicBezTo>
                  <a:pt x="259" y="248"/>
                  <a:pt x="260" y="246"/>
                  <a:pt x="262" y="246"/>
                </a:cubicBezTo>
                <a:cubicBezTo>
                  <a:pt x="264" y="246"/>
                  <a:pt x="265" y="248"/>
                  <a:pt x="265" y="249"/>
                </a:cubicBezTo>
                <a:cubicBezTo>
                  <a:pt x="265" y="251"/>
                  <a:pt x="264" y="252"/>
                  <a:pt x="262" y="252"/>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en-US" sz="1800"/>
          </a:p>
        </p:txBody>
      </p:sp>
      <p:sp>
        <p:nvSpPr>
          <p:cNvPr id="50" name="Freeform 105"/>
          <p:cNvSpPr>
            <a:spLocks noEditPoints="1"/>
          </p:cNvSpPr>
          <p:nvPr/>
        </p:nvSpPr>
        <p:spPr bwMode="auto">
          <a:xfrm>
            <a:off x="9418612" y="4830784"/>
            <a:ext cx="183275" cy="242796"/>
          </a:xfrm>
          <a:custGeom>
            <a:avLst/>
            <a:gdLst>
              <a:gd name="T0" fmla="*/ 473 w 478"/>
              <a:gd name="T1" fmla="*/ 39 h 633"/>
              <a:gd name="T2" fmla="*/ 239 w 478"/>
              <a:gd name="T3" fmla="*/ 0 h 633"/>
              <a:gd name="T4" fmla="*/ 239 w 478"/>
              <a:gd name="T5" fmla="*/ 0 h 633"/>
              <a:gd name="T6" fmla="*/ 239 w 478"/>
              <a:gd name="T7" fmla="*/ 0 h 633"/>
              <a:gd name="T8" fmla="*/ 239 w 478"/>
              <a:gd name="T9" fmla="*/ 0 h 633"/>
              <a:gd name="T10" fmla="*/ 193 w 478"/>
              <a:gd name="T11" fmla="*/ 2 h 633"/>
              <a:gd name="T12" fmla="*/ 192 w 478"/>
              <a:gd name="T13" fmla="*/ 2 h 633"/>
              <a:gd name="T14" fmla="*/ 192 w 478"/>
              <a:gd name="T15" fmla="*/ 2 h 633"/>
              <a:gd name="T16" fmla="*/ 191 w 478"/>
              <a:gd name="T17" fmla="*/ 2 h 633"/>
              <a:gd name="T18" fmla="*/ 145 w 478"/>
              <a:gd name="T19" fmla="*/ 7 h 633"/>
              <a:gd name="T20" fmla="*/ 144 w 478"/>
              <a:gd name="T21" fmla="*/ 7 h 633"/>
              <a:gd name="T22" fmla="*/ 98 w 478"/>
              <a:gd name="T23" fmla="*/ 15 h 633"/>
              <a:gd name="T24" fmla="*/ 98 w 478"/>
              <a:gd name="T25" fmla="*/ 15 h 633"/>
              <a:gd name="T26" fmla="*/ 52 w 478"/>
              <a:gd name="T27" fmla="*/ 26 h 633"/>
              <a:gd name="T28" fmla="*/ 51 w 478"/>
              <a:gd name="T29" fmla="*/ 26 h 633"/>
              <a:gd name="T30" fmla="*/ 4 w 478"/>
              <a:gd name="T31" fmla="*/ 39 h 633"/>
              <a:gd name="T32" fmla="*/ 0 w 478"/>
              <a:gd name="T33" fmla="*/ 46 h 633"/>
              <a:gd name="T34" fmla="*/ 0 w 478"/>
              <a:gd name="T35" fmla="*/ 435 h 633"/>
              <a:gd name="T36" fmla="*/ 102 w 478"/>
              <a:gd name="T37" fmla="*/ 553 h 633"/>
              <a:gd name="T38" fmla="*/ 142 w 478"/>
              <a:gd name="T39" fmla="*/ 582 h 633"/>
              <a:gd name="T40" fmla="*/ 142 w 478"/>
              <a:gd name="T41" fmla="*/ 582 h 633"/>
              <a:gd name="T42" fmla="*/ 238 w 478"/>
              <a:gd name="T43" fmla="*/ 633 h 633"/>
              <a:gd name="T44" fmla="*/ 238 w 478"/>
              <a:gd name="T45" fmla="*/ 633 h 633"/>
              <a:gd name="T46" fmla="*/ 239 w 478"/>
              <a:gd name="T47" fmla="*/ 633 h 633"/>
              <a:gd name="T48" fmla="*/ 239 w 478"/>
              <a:gd name="T49" fmla="*/ 633 h 633"/>
              <a:gd name="T50" fmla="*/ 239 w 478"/>
              <a:gd name="T51" fmla="*/ 633 h 633"/>
              <a:gd name="T52" fmla="*/ 239 w 478"/>
              <a:gd name="T53" fmla="*/ 633 h 633"/>
              <a:gd name="T54" fmla="*/ 241 w 478"/>
              <a:gd name="T55" fmla="*/ 633 h 633"/>
              <a:gd name="T56" fmla="*/ 373 w 478"/>
              <a:gd name="T57" fmla="*/ 560 h 633"/>
              <a:gd name="T58" fmla="*/ 478 w 478"/>
              <a:gd name="T59" fmla="*/ 435 h 633"/>
              <a:gd name="T60" fmla="*/ 478 w 478"/>
              <a:gd name="T61" fmla="*/ 46 h 633"/>
              <a:gd name="T62" fmla="*/ 473 w 478"/>
              <a:gd name="T63" fmla="*/ 39 h 633"/>
              <a:gd name="T64" fmla="*/ 199 w 478"/>
              <a:gd name="T65" fmla="*/ 15 h 633"/>
              <a:gd name="T66" fmla="*/ 232 w 478"/>
              <a:gd name="T67" fmla="*/ 14 h 633"/>
              <a:gd name="T68" fmla="*/ 232 w 478"/>
              <a:gd name="T69" fmla="*/ 617 h 633"/>
              <a:gd name="T70" fmla="*/ 200 w 478"/>
              <a:gd name="T71" fmla="*/ 601 h 633"/>
              <a:gd name="T72" fmla="*/ 199 w 478"/>
              <a:gd name="T73" fmla="*/ 15 h 633"/>
              <a:gd name="T74" fmla="*/ 186 w 478"/>
              <a:gd name="T75" fmla="*/ 593 h 633"/>
              <a:gd name="T76" fmla="*/ 153 w 478"/>
              <a:gd name="T77" fmla="*/ 572 h 633"/>
              <a:gd name="T78" fmla="*/ 153 w 478"/>
              <a:gd name="T79" fmla="*/ 20 h 633"/>
              <a:gd name="T80" fmla="*/ 185 w 478"/>
              <a:gd name="T81" fmla="*/ 17 h 633"/>
              <a:gd name="T82" fmla="*/ 186 w 478"/>
              <a:gd name="T83" fmla="*/ 593 h 633"/>
              <a:gd name="T84" fmla="*/ 60 w 478"/>
              <a:gd name="T85" fmla="*/ 38 h 633"/>
              <a:gd name="T86" fmla="*/ 92 w 478"/>
              <a:gd name="T87" fmla="*/ 31 h 633"/>
              <a:gd name="T88" fmla="*/ 93 w 478"/>
              <a:gd name="T89" fmla="*/ 528 h 633"/>
              <a:gd name="T90" fmla="*/ 60 w 478"/>
              <a:gd name="T91" fmla="*/ 500 h 633"/>
              <a:gd name="T92" fmla="*/ 60 w 478"/>
              <a:gd name="T93" fmla="*/ 38 h 633"/>
              <a:gd name="T94" fmla="*/ 14 w 478"/>
              <a:gd name="T95" fmla="*/ 435 h 633"/>
              <a:gd name="T96" fmla="*/ 14 w 478"/>
              <a:gd name="T97" fmla="*/ 51 h 633"/>
              <a:gd name="T98" fmla="*/ 46 w 478"/>
              <a:gd name="T99" fmla="*/ 42 h 633"/>
              <a:gd name="T100" fmla="*/ 46 w 478"/>
              <a:gd name="T101" fmla="*/ 487 h 633"/>
              <a:gd name="T102" fmla="*/ 14 w 478"/>
              <a:gd name="T103" fmla="*/ 435 h 633"/>
              <a:gd name="T104" fmla="*/ 107 w 478"/>
              <a:gd name="T105" fmla="*/ 539 h 633"/>
              <a:gd name="T106" fmla="*/ 106 w 478"/>
              <a:gd name="T107" fmla="*/ 28 h 633"/>
              <a:gd name="T108" fmla="*/ 139 w 478"/>
              <a:gd name="T109" fmla="*/ 22 h 633"/>
              <a:gd name="T110" fmla="*/ 139 w 478"/>
              <a:gd name="T111" fmla="*/ 563 h 633"/>
              <a:gd name="T112" fmla="*/ 111 w 478"/>
              <a:gd name="T113" fmla="*/ 542 h 633"/>
              <a:gd name="T114" fmla="*/ 107 w 478"/>
              <a:gd name="T115" fmla="*/ 539 h 633"/>
              <a:gd name="T116" fmla="*/ 464 w 478"/>
              <a:gd name="T117" fmla="*/ 435 h 633"/>
              <a:gd name="T118" fmla="*/ 246 w 478"/>
              <a:gd name="T119" fmla="*/ 617 h 633"/>
              <a:gd name="T120" fmla="*/ 246 w 478"/>
              <a:gd name="T121" fmla="*/ 14 h 633"/>
              <a:gd name="T122" fmla="*/ 464 w 478"/>
              <a:gd name="T123" fmla="*/ 51 h 633"/>
              <a:gd name="T124" fmla="*/ 464 w 478"/>
              <a:gd name="T125" fmla="*/ 435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8" h="633">
                <a:moveTo>
                  <a:pt x="473" y="39"/>
                </a:moveTo>
                <a:cubicBezTo>
                  <a:pt x="414" y="21"/>
                  <a:pt x="326" y="0"/>
                  <a:pt x="239" y="0"/>
                </a:cubicBezTo>
                <a:cubicBezTo>
                  <a:pt x="239" y="0"/>
                  <a:pt x="239" y="0"/>
                  <a:pt x="239" y="0"/>
                </a:cubicBezTo>
                <a:cubicBezTo>
                  <a:pt x="239" y="0"/>
                  <a:pt x="239" y="0"/>
                  <a:pt x="239" y="0"/>
                </a:cubicBezTo>
                <a:cubicBezTo>
                  <a:pt x="239" y="0"/>
                  <a:pt x="239" y="0"/>
                  <a:pt x="239" y="0"/>
                </a:cubicBezTo>
                <a:cubicBezTo>
                  <a:pt x="224" y="0"/>
                  <a:pt x="208" y="1"/>
                  <a:pt x="193" y="2"/>
                </a:cubicBezTo>
                <a:cubicBezTo>
                  <a:pt x="193" y="2"/>
                  <a:pt x="192" y="2"/>
                  <a:pt x="192" y="2"/>
                </a:cubicBezTo>
                <a:cubicBezTo>
                  <a:pt x="192" y="2"/>
                  <a:pt x="192" y="2"/>
                  <a:pt x="192" y="2"/>
                </a:cubicBezTo>
                <a:cubicBezTo>
                  <a:pt x="192" y="2"/>
                  <a:pt x="192" y="2"/>
                  <a:pt x="191" y="2"/>
                </a:cubicBezTo>
                <a:cubicBezTo>
                  <a:pt x="176" y="3"/>
                  <a:pt x="160" y="5"/>
                  <a:pt x="145" y="7"/>
                </a:cubicBezTo>
                <a:cubicBezTo>
                  <a:pt x="145" y="7"/>
                  <a:pt x="145" y="7"/>
                  <a:pt x="144" y="7"/>
                </a:cubicBezTo>
                <a:cubicBezTo>
                  <a:pt x="129" y="9"/>
                  <a:pt x="114" y="12"/>
                  <a:pt x="98" y="15"/>
                </a:cubicBezTo>
                <a:cubicBezTo>
                  <a:pt x="98" y="15"/>
                  <a:pt x="98" y="15"/>
                  <a:pt x="98" y="15"/>
                </a:cubicBezTo>
                <a:cubicBezTo>
                  <a:pt x="83" y="18"/>
                  <a:pt x="67" y="22"/>
                  <a:pt x="52" y="26"/>
                </a:cubicBezTo>
                <a:cubicBezTo>
                  <a:pt x="51" y="26"/>
                  <a:pt x="51" y="26"/>
                  <a:pt x="51" y="26"/>
                </a:cubicBezTo>
                <a:cubicBezTo>
                  <a:pt x="36" y="30"/>
                  <a:pt x="20" y="34"/>
                  <a:pt x="4" y="39"/>
                </a:cubicBezTo>
                <a:cubicBezTo>
                  <a:pt x="2" y="40"/>
                  <a:pt x="0" y="43"/>
                  <a:pt x="0" y="46"/>
                </a:cubicBezTo>
                <a:cubicBezTo>
                  <a:pt x="0" y="435"/>
                  <a:pt x="0" y="435"/>
                  <a:pt x="0" y="435"/>
                </a:cubicBezTo>
                <a:cubicBezTo>
                  <a:pt x="0" y="450"/>
                  <a:pt x="13" y="486"/>
                  <a:pt x="102" y="553"/>
                </a:cubicBezTo>
                <a:cubicBezTo>
                  <a:pt x="115" y="563"/>
                  <a:pt x="129" y="573"/>
                  <a:pt x="142" y="582"/>
                </a:cubicBezTo>
                <a:cubicBezTo>
                  <a:pt x="142" y="582"/>
                  <a:pt x="142" y="582"/>
                  <a:pt x="142" y="582"/>
                </a:cubicBezTo>
                <a:cubicBezTo>
                  <a:pt x="182" y="609"/>
                  <a:pt x="220" y="629"/>
                  <a:pt x="238" y="633"/>
                </a:cubicBezTo>
                <a:cubicBezTo>
                  <a:pt x="238" y="633"/>
                  <a:pt x="238" y="633"/>
                  <a:pt x="238" y="633"/>
                </a:cubicBezTo>
                <a:cubicBezTo>
                  <a:pt x="238" y="633"/>
                  <a:pt x="239" y="633"/>
                  <a:pt x="239" y="633"/>
                </a:cubicBezTo>
                <a:cubicBezTo>
                  <a:pt x="239" y="633"/>
                  <a:pt x="239" y="633"/>
                  <a:pt x="239" y="633"/>
                </a:cubicBezTo>
                <a:cubicBezTo>
                  <a:pt x="239" y="633"/>
                  <a:pt x="239" y="633"/>
                  <a:pt x="239" y="633"/>
                </a:cubicBezTo>
                <a:cubicBezTo>
                  <a:pt x="239" y="633"/>
                  <a:pt x="239" y="633"/>
                  <a:pt x="239" y="633"/>
                </a:cubicBezTo>
                <a:cubicBezTo>
                  <a:pt x="240" y="633"/>
                  <a:pt x="240" y="633"/>
                  <a:pt x="241" y="633"/>
                </a:cubicBezTo>
                <a:cubicBezTo>
                  <a:pt x="261" y="629"/>
                  <a:pt x="320" y="598"/>
                  <a:pt x="373" y="560"/>
                </a:cubicBezTo>
                <a:cubicBezTo>
                  <a:pt x="421" y="526"/>
                  <a:pt x="478" y="477"/>
                  <a:pt x="478" y="435"/>
                </a:cubicBezTo>
                <a:cubicBezTo>
                  <a:pt x="478" y="46"/>
                  <a:pt x="478" y="46"/>
                  <a:pt x="478" y="46"/>
                </a:cubicBezTo>
                <a:cubicBezTo>
                  <a:pt x="478" y="43"/>
                  <a:pt x="476" y="40"/>
                  <a:pt x="473" y="39"/>
                </a:cubicBezTo>
                <a:close/>
                <a:moveTo>
                  <a:pt x="199" y="15"/>
                </a:moveTo>
                <a:cubicBezTo>
                  <a:pt x="210" y="15"/>
                  <a:pt x="221" y="14"/>
                  <a:pt x="232" y="14"/>
                </a:cubicBezTo>
                <a:cubicBezTo>
                  <a:pt x="232" y="617"/>
                  <a:pt x="232" y="617"/>
                  <a:pt x="232" y="617"/>
                </a:cubicBezTo>
                <a:cubicBezTo>
                  <a:pt x="224" y="614"/>
                  <a:pt x="213" y="608"/>
                  <a:pt x="200" y="601"/>
                </a:cubicBezTo>
                <a:lnTo>
                  <a:pt x="199" y="15"/>
                </a:lnTo>
                <a:close/>
                <a:moveTo>
                  <a:pt x="186" y="593"/>
                </a:moveTo>
                <a:cubicBezTo>
                  <a:pt x="175" y="587"/>
                  <a:pt x="165" y="580"/>
                  <a:pt x="153" y="572"/>
                </a:cubicBezTo>
                <a:cubicBezTo>
                  <a:pt x="153" y="20"/>
                  <a:pt x="153" y="20"/>
                  <a:pt x="153" y="20"/>
                </a:cubicBezTo>
                <a:cubicBezTo>
                  <a:pt x="164" y="19"/>
                  <a:pt x="175" y="17"/>
                  <a:pt x="185" y="17"/>
                </a:cubicBezTo>
                <a:lnTo>
                  <a:pt x="186" y="593"/>
                </a:lnTo>
                <a:close/>
                <a:moveTo>
                  <a:pt x="60" y="38"/>
                </a:moveTo>
                <a:cubicBezTo>
                  <a:pt x="71" y="35"/>
                  <a:pt x="82" y="33"/>
                  <a:pt x="92" y="31"/>
                </a:cubicBezTo>
                <a:cubicBezTo>
                  <a:pt x="93" y="528"/>
                  <a:pt x="93" y="528"/>
                  <a:pt x="93" y="528"/>
                </a:cubicBezTo>
                <a:cubicBezTo>
                  <a:pt x="81" y="518"/>
                  <a:pt x="70" y="509"/>
                  <a:pt x="60" y="500"/>
                </a:cubicBezTo>
                <a:lnTo>
                  <a:pt x="60" y="38"/>
                </a:lnTo>
                <a:close/>
                <a:moveTo>
                  <a:pt x="14" y="435"/>
                </a:moveTo>
                <a:cubicBezTo>
                  <a:pt x="14" y="51"/>
                  <a:pt x="14" y="51"/>
                  <a:pt x="14" y="51"/>
                </a:cubicBezTo>
                <a:cubicBezTo>
                  <a:pt x="24" y="48"/>
                  <a:pt x="35" y="45"/>
                  <a:pt x="46" y="42"/>
                </a:cubicBezTo>
                <a:cubicBezTo>
                  <a:pt x="46" y="487"/>
                  <a:pt x="46" y="487"/>
                  <a:pt x="46" y="487"/>
                </a:cubicBezTo>
                <a:cubicBezTo>
                  <a:pt x="25" y="465"/>
                  <a:pt x="14" y="447"/>
                  <a:pt x="14" y="435"/>
                </a:cubicBezTo>
                <a:close/>
                <a:moveTo>
                  <a:pt x="107" y="539"/>
                </a:moveTo>
                <a:cubicBezTo>
                  <a:pt x="106" y="28"/>
                  <a:pt x="106" y="28"/>
                  <a:pt x="106" y="28"/>
                </a:cubicBezTo>
                <a:cubicBezTo>
                  <a:pt x="117" y="26"/>
                  <a:pt x="128" y="24"/>
                  <a:pt x="139" y="22"/>
                </a:cubicBezTo>
                <a:cubicBezTo>
                  <a:pt x="139" y="563"/>
                  <a:pt x="139" y="563"/>
                  <a:pt x="139" y="563"/>
                </a:cubicBezTo>
                <a:cubicBezTo>
                  <a:pt x="130" y="556"/>
                  <a:pt x="120" y="549"/>
                  <a:pt x="111" y="542"/>
                </a:cubicBezTo>
                <a:cubicBezTo>
                  <a:pt x="109" y="541"/>
                  <a:pt x="108" y="540"/>
                  <a:pt x="107" y="539"/>
                </a:cubicBezTo>
                <a:close/>
                <a:moveTo>
                  <a:pt x="464" y="435"/>
                </a:moveTo>
                <a:cubicBezTo>
                  <a:pt x="464" y="496"/>
                  <a:pt x="297" y="598"/>
                  <a:pt x="246" y="617"/>
                </a:cubicBezTo>
                <a:cubicBezTo>
                  <a:pt x="246" y="14"/>
                  <a:pt x="246" y="14"/>
                  <a:pt x="246" y="14"/>
                </a:cubicBezTo>
                <a:cubicBezTo>
                  <a:pt x="327" y="15"/>
                  <a:pt x="408" y="34"/>
                  <a:pt x="464" y="51"/>
                </a:cubicBezTo>
                <a:lnTo>
                  <a:pt x="464" y="435"/>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en-US" sz="1800"/>
          </a:p>
        </p:txBody>
      </p:sp>
      <p:sp>
        <p:nvSpPr>
          <p:cNvPr id="22" name="Title 21"/>
          <p:cNvSpPr>
            <a:spLocks noGrp="1"/>
          </p:cNvSpPr>
          <p:nvPr>
            <p:ph type="title"/>
          </p:nvPr>
        </p:nvSpPr>
        <p:spPr>
          <a:xfrm>
            <a:off x="491834" y="353174"/>
            <a:ext cx="7772400" cy="817561"/>
          </a:xfrm>
        </p:spPr>
        <p:txBody>
          <a:bodyPr>
            <a:normAutofit/>
          </a:bodyPr>
          <a:lstStyle/>
          <a:p>
            <a:pPr algn="l"/>
            <a:r>
              <a:rPr lang="en-NZ" altLang="pl-PL" sz="2000" b="1">
                <a:solidFill>
                  <a:srgbClr val="FF0000"/>
                </a:solidFill>
                <a:latin typeface="Century Gothic" panose="020B0502020202020204" pitchFamily="34" charset="0"/>
              </a:rPr>
              <a:t>Development Questions Pages</a:t>
            </a:r>
            <a:endParaRPr lang="en-US" sz="2000" b="1">
              <a:solidFill>
                <a:srgbClr val="FF0000"/>
              </a:solidFill>
              <a:latin typeface="Century Gothic" panose="020B0502020202020204" pitchFamily="34" charset="0"/>
            </a:endParaRPr>
          </a:p>
        </p:txBody>
      </p:sp>
      <p:sp>
        <p:nvSpPr>
          <p:cNvPr id="44" name="Rectangle 9"/>
          <p:cNvSpPr/>
          <p:nvPr/>
        </p:nvSpPr>
        <p:spPr>
          <a:xfrm>
            <a:off x="491834" y="2431580"/>
            <a:ext cx="5297351" cy="923330"/>
          </a:xfrm>
          <a:prstGeom prst="rect">
            <a:avLst/>
          </a:prstGeom>
        </p:spPr>
        <p:txBody>
          <a:bodyPr wrap="square">
            <a:spAutoFit/>
          </a:bodyPr>
          <a:lstStyle/>
          <a:p>
            <a:pPr algn="ctr"/>
            <a:r>
              <a:rPr lang="en-NZ" altLang="en-US" b="1">
                <a:latin typeface="Century Gothic" panose="020B0502020202020204" pitchFamily="34" charset="0"/>
              </a:rPr>
              <a:t>There are d</a:t>
            </a:r>
            <a:r>
              <a:rPr lang="pl-PL" altLang="en-US" b="1">
                <a:latin typeface="Century Gothic" panose="020B0502020202020204" pitchFamily="34" charset="0"/>
              </a:rPr>
              <a:t>evelopment </a:t>
            </a:r>
            <a:r>
              <a:rPr lang="en-NZ" altLang="en-US" b="1">
                <a:latin typeface="Century Gothic" panose="020B0502020202020204" pitchFamily="34" charset="0"/>
              </a:rPr>
              <a:t>q</a:t>
            </a:r>
            <a:r>
              <a:rPr lang="pl-PL" altLang="en-US" b="1">
                <a:latin typeface="Century Gothic" panose="020B0502020202020204" pitchFamily="34" charset="0"/>
              </a:rPr>
              <a:t>uestions for </a:t>
            </a:r>
            <a:r>
              <a:rPr lang="en-NZ" altLang="en-US" b="1">
                <a:latin typeface="Century Gothic" panose="020B0502020202020204" pitchFamily="34" charset="0"/>
              </a:rPr>
              <a:t>effective reflection and coaching for each of the 18 competences.</a:t>
            </a:r>
            <a:endParaRPr lang="en-US" altLang="en-US" b="1">
              <a:latin typeface="Century Gothic" panose="020B0502020202020204" pitchFamily="34" charset="0"/>
            </a:endParaRPr>
          </a:p>
        </p:txBody>
      </p:sp>
      <p:pic>
        <p:nvPicPr>
          <p:cNvPr id="26"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6817" y="1128864"/>
            <a:ext cx="3803389" cy="417509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3" name="Rounded Rectangle 22"/>
          <p:cNvSpPr/>
          <p:nvPr/>
        </p:nvSpPr>
        <p:spPr>
          <a:xfrm>
            <a:off x="-492732" y="5303957"/>
            <a:ext cx="2484276" cy="792088"/>
          </a:xfrm>
          <a:prstGeom prst="round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600" b="1"/>
              <a:t>Pages 28-33 in </a:t>
            </a:r>
            <a:br>
              <a:rPr lang="en-NZ" sz="1600" b="1"/>
            </a:br>
            <a:r>
              <a:rPr lang="en-NZ" sz="1600" b="1"/>
              <a:t>your Report</a:t>
            </a:r>
            <a:endParaRPr lang="en-GB" sz="1600" b="1"/>
          </a:p>
        </p:txBody>
      </p:sp>
    </p:spTree>
    <p:extLst>
      <p:ext uri="{BB962C8B-B14F-4D97-AF65-F5344CB8AC3E}">
        <p14:creationId xmlns:p14="http://schemas.microsoft.com/office/powerpoint/2010/main" val="224777645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CE701-E605-CE13-C48D-0B7E6CF972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F61A7-6664-D303-2BD3-9CE54F372777}"/>
              </a:ext>
            </a:extLst>
          </p:cNvPr>
          <p:cNvSpPr>
            <a:spLocks noGrp="1"/>
          </p:cNvSpPr>
          <p:nvPr>
            <p:ph type="title"/>
          </p:nvPr>
        </p:nvSpPr>
        <p:spPr>
          <a:xfrm>
            <a:off x="3550612" y="667693"/>
            <a:ext cx="5290345" cy="648949"/>
          </a:xfrm>
        </p:spPr>
        <p:txBody>
          <a:bodyPr/>
          <a:lstStyle/>
          <a:p>
            <a:r>
              <a:rPr lang="en-NZ" sz="4000" b="1">
                <a:solidFill>
                  <a:schemeClr val="tx1">
                    <a:lumMod val="50000"/>
                    <a:lumOff val="50000"/>
                  </a:schemeClr>
                </a:solidFill>
                <a:latin typeface="Century Gothic" panose="020B0502020202020204" pitchFamily="34" charset="0"/>
              </a:rPr>
              <a:t>Recruitment Report</a:t>
            </a:r>
          </a:p>
        </p:txBody>
      </p:sp>
      <p:cxnSp>
        <p:nvCxnSpPr>
          <p:cNvPr id="5" name="Straight Connector 4">
            <a:extLst>
              <a:ext uri="{FF2B5EF4-FFF2-40B4-BE49-F238E27FC236}">
                <a16:creationId xmlns:a16="http://schemas.microsoft.com/office/drawing/2014/main" id="{00C28AAC-B711-02F7-3FBC-0648D62EB620}"/>
              </a:ext>
            </a:extLst>
          </p:cNvPr>
          <p:cNvCxnSpPr>
            <a:cxnSpLocks/>
          </p:cNvCxnSpPr>
          <p:nvPr/>
        </p:nvCxnSpPr>
        <p:spPr>
          <a:xfrm flipV="1">
            <a:off x="1586" y="991327"/>
            <a:ext cx="3214886" cy="36407"/>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7" name="Straight Connector 6">
            <a:extLst>
              <a:ext uri="{FF2B5EF4-FFF2-40B4-BE49-F238E27FC236}">
                <a16:creationId xmlns:a16="http://schemas.microsoft.com/office/drawing/2014/main" id="{79F10524-4F32-A674-64FD-D7462F477101}"/>
              </a:ext>
            </a:extLst>
          </p:cNvPr>
          <p:cNvCxnSpPr>
            <a:cxnSpLocks/>
          </p:cNvCxnSpPr>
          <p:nvPr/>
        </p:nvCxnSpPr>
        <p:spPr>
          <a:xfrm>
            <a:off x="8977113" y="991327"/>
            <a:ext cx="3214887" cy="1"/>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pic>
        <p:nvPicPr>
          <p:cNvPr id="4" name="Picture 3">
            <a:extLst>
              <a:ext uri="{FF2B5EF4-FFF2-40B4-BE49-F238E27FC236}">
                <a16:creationId xmlns:a16="http://schemas.microsoft.com/office/drawing/2014/main" id="{FBC21A42-B326-0F76-5EC3-E354AF96D0C6}"/>
              </a:ext>
            </a:extLst>
          </p:cNvPr>
          <p:cNvPicPr>
            <a:picLocks noChangeAspect="1"/>
          </p:cNvPicPr>
          <p:nvPr/>
        </p:nvPicPr>
        <p:blipFill rotWithShape="1">
          <a:blip r:embed="rId3"/>
          <a:srcRect l="34250" t="13675" r="33069" b="2050"/>
          <a:stretch/>
        </p:blipFill>
        <p:spPr>
          <a:xfrm>
            <a:off x="4212765" y="1668816"/>
            <a:ext cx="3531080" cy="4935003"/>
          </a:xfrm>
          <a:prstGeom prst="rect">
            <a:avLst/>
          </a:prstGeom>
          <a:ln w="88900" cap="sq" cmpd="thickThin">
            <a:noFill/>
            <a:prstDash val="solid"/>
            <a:miter lim="800000"/>
          </a:ln>
          <a:effectLst>
            <a:innerShdw blurRad="76200">
              <a:srgbClr val="000000"/>
            </a:innerShdw>
          </a:effectLst>
        </p:spPr>
      </p:pic>
    </p:spTree>
    <p:extLst>
      <p:ext uri="{BB962C8B-B14F-4D97-AF65-F5344CB8AC3E}">
        <p14:creationId xmlns:p14="http://schemas.microsoft.com/office/powerpoint/2010/main" val="56452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2000" fill="hold"/>
                                        <p:tgtEl>
                                          <p:spTgt spid="4"/>
                                        </p:tgtEl>
                                        <p:attrNameLst>
                                          <p:attrName>ppt_w</p:attrName>
                                        </p:attrNameLst>
                                      </p:cBhvr>
                                      <p:tavLst>
                                        <p:tav tm="0">
                                          <p:val>
                                            <p:fltVal val="0"/>
                                          </p:val>
                                        </p:tav>
                                        <p:tav tm="100000">
                                          <p:val>
                                            <p:strVal val="#ppt_w"/>
                                          </p:val>
                                        </p:tav>
                                      </p:tavLst>
                                    </p:anim>
                                    <p:anim calcmode="lin" valueType="num">
                                      <p:cBhvr>
                                        <p:cTn id="12" dur="2000" fill="hold"/>
                                        <p:tgtEl>
                                          <p:spTgt spid="4"/>
                                        </p:tgtEl>
                                        <p:attrNameLst>
                                          <p:attrName>ppt_h</p:attrName>
                                        </p:attrNameLst>
                                      </p:cBhvr>
                                      <p:tavLst>
                                        <p:tav tm="0">
                                          <p:val>
                                            <p:fltVal val="0"/>
                                          </p:val>
                                        </p:tav>
                                        <p:tav tm="100000">
                                          <p:val>
                                            <p:strVal val="#ppt_h"/>
                                          </p:val>
                                        </p:tav>
                                      </p:tavLst>
                                    </p:anim>
                                    <p:animEffect transition="in" filter="fade">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3" name="Rectangle 4"/>
          <p:cNvSpPr>
            <a:spLocks noChangeArrowheads="1"/>
          </p:cNvSpPr>
          <p:nvPr/>
        </p:nvSpPr>
        <p:spPr bwMode="auto">
          <a:xfrm>
            <a:off x="3118516" y="1399259"/>
            <a:ext cx="17287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algn="ct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Sales Cycle</a:t>
            </a:r>
          </a:p>
        </p:txBody>
      </p:sp>
      <p:sp>
        <p:nvSpPr>
          <p:cNvPr id="252934" name="Rectangle 4"/>
          <p:cNvSpPr>
            <a:spLocks noChangeArrowheads="1"/>
          </p:cNvSpPr>
          <p:nvPr/>
        </p:nvSpPr>
        <p:spPr bwMode="auto">
          <a:xfrm>
            <a:off x="1328609" y="1399259"/>
            <a:ext cx="1008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Need</a:t>
            </a:r>
          </a:p>
        </p:txBody>
      </p:sp>
      <p:sp>
        <p:nvSpPr>
          <p:cNvPr id="252935" name="Rectangle 4"/>
          <p:cNvSpPr>
            <a:spLocks noChangeArrowheads="1"/>
          </p:cNvSpPr>
          <p:nvPr/>
        </p:nvSpPr>
        <p:spPr bwMode="auto">
          <a:xfrm>
            <a:off x="6133178" y="1400846"/>
            <a:ext cx="19542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algn="ct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Relationship</a:t>
            </a:r>
          </a:p>
        </p:txBody>
      </p:sp>
      <p:sp>
        <p:nvSpPr>
          <p:cNvPr id="19" name="Tekstiruutu 18"/>
          <p:cNvSpPr txBox="1"/>
          <p:nvPr/>
        </p:nvSpPr>
        <p:spPr>
          <a:xfrm>
            <a:off x="1316704" y="2664593"/>
            <a:ext cx="1374775" cy="340519"/>
          </a:xfrm>
          <a:prstGeom prst="roundRect">
            <a:avLst/>
          </a:prstGeom>
          <a:ln/>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sz="1400" b="1">
                <a:latin typeface="Century Gothic" panose="020B0502020202020204" pitchFamily="34" charset="0"/>
              </a:rPr>
              <a:t>Latent Need</a:t>
            </a:r>
          </a:p>
        </p:txBody>
      </p:sp>
      <p:sp>
        <p:nvSpPr>
          <p:cNvPr id="20" name="Tekstiruutu 19"/>
          <p:cNvSpPr txBox="1"/>
          <p:nvPr/>
        </p:nvSpPr>
        <p:spPr>
          <a:xfrm>
            <a:off x="1247239" y="4949683"/>
            <a:ext cx="1529987" cy="578882"/>
          </a:xfrm>
          <a:prstGeom prst="round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sz="1400" b="1">
                <a:latin typeface="Century Gothic" panose="020B0502020202020204" pitchFamily="34" charset="0"/>
              </a:rPr>
              <a:t>Expressed Need </a:t>
            </a:r>
          </a:p>
        </p:txBody>
      </p:sp>
      <p:sp>
        <p:nvSpPr>
          <p:cNvPr id="21" name="Tekstiruutu 20"/>
          <p:cNvSpPr txBox="1"/>
          <p:nvPr/>
        </p:nvSpPr>
        <p:spPr>
          <a:xfrm>
            <a:off x="3407439" y="2068884"/>
            <a:ext cx="2374900" cy="340519"/>
          </a:xfrm>
          <a:prstGeom prst="roundRect">
            <a:avLst/>
          </a:prstGeom>
          <a:ln>
            <a:solidFill>
              <a:srgbClr val="FFC000"/>
            </a:solidFill>
          </a:ln>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en-US" sz="1400" b="1">
                <a:latin typeface="Century Gothic" panose="020B0502020202020204" pitchFamily="34" charset="0"/>
              </a:rPr>
              <a:t>Short Sales Cycle </a:t>
            </a:r>
          </a:p>
        </p:txBody>
      </p:sp>
      <p:sp>
        <p:nvSpPr>
          <p:cNvPr id="22" name="Tekstiruutu 21"/>
          <p:cNvSpPr txBox="1"/>
          <p:nvPr/>
        </p:nvSpPr>
        <p:spPr>
          <a:xfrm>
            <a:off x="3407439" y="2987035"/>
            <a:ext cx="2374900" cy="578882"/>
          </a:xfrm>
          <a:prstGeom prst="roundRect">
            <a:avLst/>
          </a:prstGeom>
          <a:ln>
            <a:solidFill>
              <a:srgbClr val="FFC000"/>
            </a:solidFill>
          </a:ln>
        </p:spPr>
        <p:style>
          <a:lnRef idx="2">
            <a:schemeClr val="accent5"/>
          </a:lnRef>
          <a:fillRef idx="1">
            <a:schemeClr val="lt1"/>
          </a:fillRef>
          <a:effectRef idx="0">
            <a:schemeClr val="accent5"/>
          </a:effectRef>
          <a:fontRef idx="minor">
            <a:schemeClr val="dk1"/>
          </a:fontRef>
        </p:style>
        <p:txBody>
          <a:bodyPr>
            <a:spAutoFit/>
          </a:bodyPr>
          <a:lstStyle/>
          <a:p>
            <a:pPr>
              <a:defRPr/>
            </a:pPr>
            <a:r>
              <a:rPr lang="en-US" sz="1400" b="1">
                <a:latin typeface="Century Gothic" panose="020B0502020202020204" pitchFamily="34" charset="0"/>
              </a:rPr>
              <a:t>Long/Complex Sales Cycle</a:t>
            </a:r>
          </a:p>
        </p:txBody>
      </p:sp>
      <p:sp>
        <p:nvSpPr>
          <p:cNvPr id="23" name="Tekstiruutu 22"/>
          <p:cNvSpPr txBox="1"/>
          <p:nvPr/>
        </p:nvSpPr>
        <p:spPr>
          <a:xfrm>
            <a:off x="6431626" y="2315246"/>
            <a:ext cx="1873250" cy="340519"/>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sz="1400" b="1">
                <a:latin typeface="Century Gothic" panose="020B0502020202020204" pitchFamily="34" charset="0"/>
              </a:rPr>
              <a:t>Long Relationship</a:t>
            </a:r>
          </a:p>
        </p:txBody>
      </p:sp>
      <p:sp>
        <p:nvSpPr>
          <p:cNvPr id="24" name="Tekstiruutu 23"/>
          <p:cNvSpPr txBox="1"/>
          <p:nvPr/>
        </p:nvSpPr>
        <p:spPr>
          <a:xfrm>
            <a:off x="6431626" y="1892971"/>
            <a:ext cx="1873250" cy="340519"/>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en-US" sz="1400" b="1">
                <a:latin typeface="Century Gothic" panose="020B0502020202020204" pitchFamily="34" charset="0"/>
              </a:rPr>
              <a:t>Short Relationship</a:t>
            </a:r>
          </a:p>
        </p:txBody>
      </p:sp>
      <p:sp>
        <p:nvSpPr>
          <p:cNvPr id="14" name="Tekstiruutu 13"/>
          <p:cNvSpPr txBox="1"/>
          <p:nvPr/>
        </p:nvSpPr>
        <p:spPr>
          <a:xfrm>
            <a:off x="3407439" y="4578128"/>
            <a:ext cx="2374900" cy="340519"/>
          </a:xfrm>
          <a:prstGeom prst="roundRect">
            <a:avLst/>
          </a:prstGeom>
          <a:ln>
            <a:solidFill>
              <a:srgbClr val="FFC000"/>
            </a:solidFill>
          </a:ln>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en-US" sz="1400" b="1">
                <a:latin typeface="Century Gothic" panose="020B0502020202020204" pitchFamily="34" charset="0"/>
              </a:rPr>
              <a:t>Short Sales Cycle </a:t>
            </a:r>
          </a:p>
        </p:txBody>
      </p:sp>
      <p:sp>
        <p:nvSpPr>
          <p:cNvPr id="16" name="Tekstiruutu 15"/>
          <p:cNvSpPr txBox="1"/>
          <p:nvPr/>
        </p:nvSpPr>
        <p:spPr>
          <a:xfrm>
            <a:off x="3407439" y="5521597"/>
            <a:ext cx="2374900" cy="578882"/>
          </a:xfrm>
          <a:prstGeom prst="roundRect">
            <a:avLst/>
          </a:prstGeom>
          <a:ln>
            <a:solidFill>
              <a:srgbClr val="FFC000"/>
            </a:solidFill>
          </a:ln>
        </p:spPr>
        <p:style>
          <a:lnRef idx="2">
            <a:schemeClr val="accent5"/>
          </a:lnRef>
          <a:fillRef idx="1">
            <a:schemeClr val="lt1"/>
          </a:fillRef>
          <a:effectRef idx="0">
            <a:schemeClr val="accent5"/>
          </a:effectRef>
          <a:fontRef idx="minor">
            <a:schemeClr val="dk1"/>
          </a:fontRef>
        </p:style>
        <p:txBody>
          <a:bodyPr>
            <a:spAutoFit/>
          </a:bodyPr>
          <a:lstStyle/>
          <a:p>
            <a:pPr>
              <a:defRPr/>
            </a:pPr>
            <a:r>
              <a:rPr lang="en-US" sz="1400" b="1">
                <a:latin typeface="Century Gothic" panose="020B0502020202020204" pitchFamily="34" charset="0"/>
              </a:rPr>
              <a:t>Long/Complex Sales Cycle</a:t>
            </a:r>
          </a:p>
        </p:txBody>
      </p:sp>
      <p:sp>
        <p:nvSpPr>
          <p:cNvPr id="25" name="Tekstiruutu 24"/>
          <p:cNvSpPr txBox="1"/>
          <p:nvPr/>
        </p:nvSpPr>
        <p:spPr>
          <a:xfrm>
            <a:off x="6431626" y="3358234"/>
            <a:ext cx="1873250" cy="340519"/>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sz="1400" b="1">
                <a:latin typeface="Century Gothic" panose="020B0502020202020204" pitchFamily="34" charset="0"/>
              </a:rPr>
              <a:t>Long Relationship</a:t>
            </a:r>
          </a:p>
        </p:txBody>
      </p:sp>
      <p:sp>
        <p:nvSpPr>
          <p:cNvPr id="26" name="Tekstiruutu 25"/>
          <p:cNvSpPr txBox="1"/>
          <p:nvPr/>
        </p:nvSpPr>
        <p:spPr>
          <a:xfrm>
            <a:off x="6431626" y="2935959"/>
            <a:ext cx="1873250" cy="340519"/>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en-US" sz="1400" b="1">
                <a:latin typeface="Century Gothic" panose="020B0502020202020204" pitchFamily="34" charset="0"/>
              </a:rPr>
              <a:t>Short Relationship</a:t>
            </a:r>
          </a:p>
        </p:txBody>
      </p:sp>
      <p:sp>
        <p:nvSpPr>
          <p:cNvPr id="27" name="Tekstiruutu 26"/>
          <p:cNvSpPr txBox="1"/>
          <p:nvPr/>
        </p:nvSpPr>
        <p:spPr>
          <a:xfrm>
            <a:off x="6431626" y="4764759"/>
            <a:ext cx="1873250" cy="340519"/>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sz="1400" b="1">
                <a:latin typeface="Century Gothic" panose="020B0502020202020204" pitchFamily="34" charset="0"/>
              </a:rPr>
              <a:t>Long Relationship</a:t>
            </a:r>
          </a:p>
        </p:txBody>
      </p:sp>
      <p:sp>
        <p:nvSpPr>
          <p:cNvPr id="28" name="Tekstiruutu 27"/>
          <p:cNvSpPr txBox="1"/>
          <p:nvPr/>
        </p:nvSpPr>
        <p:spPr>
          <a:xfrm>
            <a:off x="6431626" y="4340896"/>
            <a:ext cx="1873250" cy="340519"/>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en-US" sz="1400" b="1">
                <a:latin typeface="Century Gothic" panose="020B0502020202020204" pitchFamily="34" charset="0"/>
              </a:rPr>
              <a:t>Short Relationship</a:t>
            </a:r>
          </a:p>
        </p:txBody>
      </p:sp>
      <p:sp>
        <p:nvSpPr>
          <p:cNvPr id="29" name="Tekstiruutu 28"/>
          <p:cNvSpPr txBox="1"/>
          <p:nvPr/>
        </p:nvSpPr>
        <p:spPr>
          <a:xfrm>
            <a:off x="6431626" y="5807746"/>
            <a:ext cx="1873250" cy="340519"/>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sz="1400" b="1">
                <a:latin typeface="Century Gothic" panose="020B0502020202020204" pitchFamily="34" charset="0"/>
              </a:rPr>
              <a:t>Long Relationship</a:t>
            </a:r>
          </a:p>
        </p:txBody>
      </p:sp>
      <p:sp>
        <p:nvSpPr>
          <p:cNvPr id="30" name="Tekstiruutu 29"/>
          <p:cNvSpPr txBox="1"/>
          <p:nvPr/>
        </p:nvSpPr>
        <p:spPr>
          <a:xfrm>
            <a:off x="6431626" y="5367215"/>
            <a:ext cx="1873250" cy="340519"/>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en-US" sz="1400" b="1">
                <a:latin typeface="Century Gothic" panose="020B0502020202020204" pitchFamily="34" charset="0"/>
              </a:rPr>
              <a:t>Short Relationship</a:t>
            </a:r>
          </a:p>
        </p:txBody>
      </p:sp>
      <p:sp>
        <p:nvSpPr>
          <p:cNvPr id="31" name="Line 20"/>
          <p:cNvSpPr>
            <a:spLocks noChangeShapeType="1"/>
          </p:cNvSpPr>
          <p:nvPr/>
        </p:nvSpPr>
        <p:spPr bwMode="auto">
          <a:xfrm flipV="1">
            <a:off x="2758152" y="2248968"/>
            <a:ext cx="582612" cy="585885"/>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endParaRPr lang="en-GB" sz="1400">
              <a:latin typeface="Century Gothic" panose="020B0502020202020204" pitchFamily="34" charset="0"/>
            </a:endParaRPr>
          </a:p>
        </p:txBody>
      </p:sp>
      <p:sp>
        <p:nvSpPr>
          <p:cNvPr id="32" name="Line 20"/>
          <p:cNvSpPr>
            <a:spLocks noChangeShapeType="1"/>
          </p:cNvSpPr>
          <p:nvPr/>
        </p:nvSpPr>
        <p:spPr bwMode="auto">
          <a:xfrm>
            <a:off x="2758152" y="2842789"/>
            <a:ext cx="582612" cy="350740"/>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endParaRPr lang="en-GB" sz="1400">
              <a:latin typeface="Century Gothic" panose="020B0502020202020204" pitchFamily="34" charset="0"/>
            </a:endParaRPr>
          </a:p>
        </p:txBody>
      </p:sp>
      <p:sp>
        <p:nvSpPr>
          <p:cNvPr id="33" name="Line 20"/>
          <p:cNvSpPr>
            <a:spLocks noChangeShapeType="1"/>
          </p:cNvSpPr>
          <p:nvPr/>
        </p:nvSpPr>
        <p:spPr bwMode="auto">
          <a:xfrm flipV="1">
            <a:off x="2831176" y="4848894"/>
            <a:ext cx="509588" cy="425450"/>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en-GB" sz="1400">
              <a:latin typeface="Century Gothic" panose="020B0502020202020204" pitchFamily="34" charset="0"/>
            </a:endParaRPr>
          </a:p>
        </p:txBody>
      </p:sp>
      <p:sp>
        <p:nvSpPr>
          <p:cNvPr id="34" name="Line 20"/>
          <p:cNvSpPr>
            <a:spLocks noChangeShapeType="1"/>
          </p:cNvSpPr>
          <p:nvPr/>
        </p:nvSpPr>
        <p:spPr bwMode="auto">
          <a:xfrm>
            <a:off x="2831176" y="5282283"/>
            <a:ext cx="509588" cy="382389"/>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endParaRPr lang="en-GB" sz="1400">
              <a:latin typeface="Century Gothic" panose="020B0502020202020204" pitchFamily="34" charset="0"/>
            </a:endParaRPr>
          </a:p>
        </p:txBody>
      </p:sp>
      <p:sp>
        <p:nvSpPr>
          <p:cNvPr id="41" name="Line 20"/>
          <p:cNvSpPr>
            <a:spLocks noChangeShapeType="1"/>
          </p:cNvSpPr>
          <p:nvPr/>
        </p:nvSpPr>
        <p:spPr bwMode="auto">
          <a:xfrm flipV="1">
            <a:off x="5855364" y="5631532"/>
            <a:ext cx="431800" cy="196850"/>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en-GB" sz="1400">
              <a:latin typeface="Century Gothic" panose="020B0502020202020204" pitchFamily="34" charset="0"/>
            </a:endParaRPr>
          </a:p>
        </p:txBody>
      </p:sp>
      <p:sp>
        <p:nvSpPr>
          <p:cNvPr id="42" name="Line 20"/>
          <p:cNvSpPr>
            <a:spLocks noChangeShapeType="1"/>
          </p:cNvSpPr>
          <p:nvPr/>
        </p:nvSpPr>
        <p:spPr bwMode="auto">
          <a:xfrm>
            <a:off x="5855364" y="5828384"/>
            <a:ext cx="438150" cy="236537"/>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en-GB" sz="1400">
              <a:latin typeface="Century Gothic" panose="020B0502020202020204" pitchFamily="34" charset="0"/>
            </a:endParaRPr>
          </a:p>
        </p:txBody>
      </p:sp>
      <p:sp>
        <p:nvSpPr>
          <p:cNvPr id="4" name="Suorakulmio 3"/>
          <p:cNvSpPr>
            <a:spLocks noChangeArrowheads="1"/>
          </p:cNvSpPr>
          <p:nvPr/>
        </p:nvSpPr>
        <p:spPr bwMode="auto">
          <a:xfrm>
            <a:off x="8519191" y="1851696"/>
            <a:ext cx="1008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REVEALER</a:t>
            </a:r>
          </a:p>
        </p:txBody>
      </p:sp>
      <p:sp>
        <p:nvSpPr>
          <p:cNvPr id="6" name="Suorakulmio 5"/>
          <p:cNvSpPr>
            <a:spLocks noChangeArrowheads="1"/>
          </p:cNvSpPr>
          <p:nvPr/>
        </p:nvSpPr>
        <p:spPr bwMode="auto">
          <a:xfrm>
            <a:off x="8519191" y="2320009"/>
            <a:ext cx="9845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CREATOR</a:t>
            </a:r>
          </a:p>
        </p:txBody>
      </p:sp>
      <p:sp>
        <p:nvSpPr>
          <p:cNvPr id="8" name="Suorakulmio 7"/>
          <p:cNvSpPr>
            <a:spLocks noChangeArrowheads="1"/>
          </p:cNvSpPr>
          <p:nvPr/>
        </p:nvSpPr>
        <p:spPr bwMode="auto">
          <a:xfrm>
            <a:off x="8519191" y="2935959"/>
            <a:ext cx="1301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FORERUNNER</a:t>
            </a:r>
          </a:p>
        </p:txBody>
      </p:sp>
      <p:sp>
        <p:nvSpPr>
          <p:cNvPr id="10" name="Suorakulmio 9"/>
          <p:cNvSpPr>
            <a:spLocks noChangeArrowheads="1"/>
          </p:cNvSpPr>
          <p:nvPr/>
        </p:nvSpPr>
        <p:spPr bwMode="auto">
          <a:xfrm>
            <a:off x="8519189" y="3358234"/>
            <a:ext cx="1231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INNOVATOR</a:t>
            </a:r>
          </a:p>
        </p:txBody>
      </p:sp>
      <p:sp>
        <p:nvSpPr>
          <p:cNvPr id="12" name="Suorakulmio 11"/>
          <p:cNvSpPr>
            <a:spLocks noChangeArrowheads="1"/>
          </p:cNvSpPr>
          <p:nvPr/>
        </p:nvSpPr>
        <p:spPr bwMode="auto">
          <a:xfrm>
            <a:off x="8519191" y="4340896"/>
            <a:ext cx="8114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DEALER</a:t>
            </a:r>
          </a:p>
        </p:txBody>
      </p:sp>
      <p:sp>
        <p:nvSpPr>
          <p:cNvPr id="93184" name="Suorakulmio 93183"/>
          <p:cNvSpPr>
            <a:spLocks noChangeArrowheads="1"/>
          </p:cNvSpPr>
          <p:nvPr/>
        </p:nvSpPr>
        <p:spPr bwMode="auto">
          <a:xfrm>
            <a:off x="8519191" y="4764759"/>
            <a:ext cx="1037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PROVIDER</a:t>
            </a:r>
          </a:p>
        </p:txBody>
      </p:sp>
      <p:sp>
        <p:nvSpPr>
          <p:cNvPr id="93186" name="Suorakulmio 93185"/>
          <p:cNvSpPr>
            <a:spLocks noChangeArrowheads="1"/>
          </p:cNvSpPr>
          <p:nvPr/>
        </p:nvSpPr>
        <p:spPr bwMode="auto">
          <a:xfrm>
            <a:off x="8519189" y="5356896"/>
            <a:ext cx="1242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COUNSELOR</a:t>
            </a:r>
          </a:p>
        </p:txBody>
      </p:sp>
      <p:sp>
        <p:nvSpPr>
          <p:cNvPr id="93189" name="Suorakulmio 93188"/>
          <p:cNvSpPr>
            <a:spLocks noChangeArrowheads="1"/>
          </p:cNvSpPr>
          <p:nvPr/>
        </p:nvSpPr>
        <p:spPr bwMode="auto">
          <a:xfrm>
            <a:off x="8519191" y="5791871"/>
            <a:ext cx="928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PARTNER</a:t>
            </a:r>
          </a:p>
        </p:txBody>
      </p:sp>
      <p:sp>
        <p:nvSpPr>
          <p:cNvPr id="43" name="Rectangle 3"/>
          <p:cNvSpPr>
            <a:spLocks noChangeArrowheads="1"/>
          </p:cNvSpPr>
          <p:nvPr/>
        </p:nvSpPr>
        <p:spPr bwMode="auto">
          <a:xfrm>
            <a:off x="1105789" y="370675"/>
            <a:ext cx="5365750"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lnSpc>
                <a:spcPct val="100000"/>
              </a:lnSpc>
              <a:spcBef>
                <a:spcPct val="0"/>
              </a:spcBef>
              <a:buFont typeface="Arial" charset="0"/>
              <a:buNone/>
              <a:defRPr/>
            </a:pPr>
            <a:r>
              <a:rPr lang="en-US" altLang="fi-FI" sz="2400" b="1">
                <a:solidFill>
                  <a:srgbClr val="FF0000"/>
                </a:solidFill>
                <a:latin typeface="Century Gothic" panose="020B0502020202020204" pitchFamily="34" charset="0"/>
                <a:cs typeface="Arial" charset="0"/>
              </a:rPr>
              <a:t>Sales Roles Description</a:t>
            </a:r>
          </a:p>
        </p:txBody>
      </p:sp>
      <p:sp>
        <p:nvSpPr>
          <p:cNvPr id="44" name="Line 20"/>
          <p:cNvSpPr>
            <a:spLocks noChangeShapeType="1"/>
          </p:cNvSpPr>
          <p:nvPr/>
        </p:nvSpPr>
        <p:spPr bwMode="auto">
          <a:xfrm flipV="1">
            <a:off x="5855364" y="4540126"/>
            <a:ext cx="431800" cy="196850"/>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en-GB" sz="1400">
              <a:latin typeface="Century Gothic" panose="020B0502020202020204" pitchFamily="34" charset="0"/>
            </a:endParaRPr>
          </a:p>
        </p:txBody>
      </p:sp>
      <p:sp>
        <p:nvSpPr>
          <p:cNvPr id="45" name="Line 20"/>
          <p:cNvSpPr>
            <a:spLocks noChangeShapeType="1"/>
          </p:cNvSpPr>
          <p:nvPr/>
        </p:nvSpPr>
        <p:spPr bwMode="auto">
          <a:xfrm>
            <a:off x="5855364" y="4736978"/>
            <a:ext cx="438150" cy="236537"/>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en-GB" sz="1400">
              <a:latin typeface="Century Gothic" panose="020B0502020202020204" pitchFamily="34" charset="0"/>
            </a:endParaRPr>
          </a:p>
        </p:txBody>
      </p:sp>
      <p:sp>
        <p:nvSpPr>
          <p:cNvPr id="46" name="Line 20"/>
          <p:cNvSpPr>
            <a:spLocks noChangeShapeType="1"/>
          </p:cNvSpPr>
          <p:nvPr/>
        </p:nvSpPr>
        <p:spPr bwMode="auto">
          <a:xfrm flipV="1">
            <a:off x="5855364" y="3095104"/>
            <a:ext cx="431800" cy="196850"/>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en-GB" sz="1400">
              <a:latin typeface="Century Gothic" panose="020B0502020202020204" pitchFamily="34" charset="0"/>
            </a:endParaRPr>
          </a:p>
        </p:txBody>
      </p:sp>
      <p:sp>
        <p:nvSpPr>
          <p:cNvPr id="47" name="Line 20"/>
          <p:cNvSpPr>
            <a:spLocks noChangeShapeType="1"/>
          </p:cNvSpPr>
          <p:nvPr/>
        </p:nvSpPr>
        <p:spPr bwMode="auto">
          <a:xfrm>
            <a:off x="5855364" y="3291956"/>
            <a:ext cx="438150" cy="236537"/>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en-GB" sz="1400">
              <a:latin typeface="Century Gothic" panose="020B0502020202020204" pitchFamily="34" charset="0"/>
            </a:endParaRPr>
          </a:p>
        </p:txBody>
      </p:sp>
      <p:sp>
        <p:nvSpPr>
          <p:cNvPr id="48" name="Line 20"/>
          <p:cNvSpPr>
            <a:spLocks noChangeShapeType="1"/>
          </p:cNvSpPr>
          <p:nvPr/>
        </p:nvSpPr>
        <p:spPr bwMode="auto">
          <a:xfrm flipV="1">
            <a:off x="5855364" y="2052116"/>
            <a:ext cx="431800" cy="196850"/>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en-GB" sz="1400">
              <a:latin typeface="Century Gothic" panose="020B0502020202020204" pitchFamily="34" charset="0"/>
            </a:endParaRPr>
          </a:p>
        </p:txBody>
      </p:sp>
      <p:sp>
        <p:nvSpPr>
          <p:cNvPr id="49" name="Line 20"/>
          <p:cNvSpPr>
            <a:spLocks noChangeShapeType="1"/>
          </p:cNvSpPr>
          <p:nvPr/>
        </p:nvSpPr>
        <p:spPr bwMode="auto">
          <a:xfrm>
            <a:off x="5855364" y="2248968"/>
            <a:ext cx="438150" cy="236537"/>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endParaRPr lang="en-GB" sz="1400">
              <a:latin typeface="Century Gothic" panose="020B0502020202020204" pitchFamily="34" charset="0"/>
            </a:endParaRPr>
          </a:p>
        </p:txBody>
      </p:sp>
      <p:sp>
        <p:nvSpPr>
          <p:cNvPr id="50" name="Rectangle 4">
            <a:extLst>
              <a:ext uri="{FF2B5EF4-FFF2-40B4-BE49-F238E27FC236}">
                <a16:creationId xmlns:a16="http://schemas.microsoft.com/office/drawing/2014/main" id="{E61AA7AF-2B8C-4011-AC0A-67BE30DC0B73}"/>
              </a:ext>
            </a:extLst>
          </p:cNvPr>
          <p:cNvSpPr>
            <a:spLocks noChangeArrowheads="1"/>
          </p:cNvSpPr>
          <p:nvPr/>
        </p:nvSpPr>
        <p:spPr bwMode="auto">
          <a:xfrm>
            <a:off x="8006313" y="1402491"/>
            <a:ext cx="19542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algn="ctr" eaLnBrk="1" hangingPunct="1">
              <a:spcBef>
                <a:spcPct val="50000"/>
              </a:spcBef>
              <a:buFontTx/>
              <a:buNone/>
            </a:pPr>
            <a:r>
              <a:rPr lang="en-US" altLang="en-US" sz="1400" b="1">
                <a:solidFill>
                  <a:schemeClr val="tx1"/>
                </a:solidFill>
                <a:latin typeface="Century Gothic" panose="020B0502020202020204" pitchFamily="34" charset="0"/>
                <a:cs typeface="Arial" pitchFamily="34" charset="0"/>
              </a:rPr>
              <a:t>Job Roles</a:t>
            </a:r>
          </a:p>
        </p:txBody>
      </p:sp>
      <p:sp>
        <p:nvSpPr>
          <p:cNvPr id="5" name="TextBox 4">
            <a:extLst>
              <a:ext uri="{FF2B5EF4-FFF2-40B4-BE49-F238E27FC236}">
                <a16:creationId xmlns:a16="http://schemas.microsoft.com/office/drawing/2014/main" id="{7C3C5A30-6D91-4B12-9079-284CA5980B0B}"/>
              </a:ext>
            </a:extLst>
          </p:cNvPr>
          <p:cNvSpPr txBox="1"/>
          <p:nvPr/>
        </p:nvSpPr>
        <p:spPr>
          <a:xfrm>
            <a:off x="10319538" y="3342943"/>
            <a:ext cx="805167" cy="338554"/>
          </a:xfrm>
          <a:prstGeom prst="rect">
            <a:avLst/>
          </a:prstGeom>
          <a:noFill/>
        </p:spPr>
        <p:txBody>
          <a:bodyPr wrap="square" rtlCol="0">
            <a:spAutoFit/>
          </a:bodyPr>
          <a:lstStyle/>
          <a:p>
            <a:r>
              <a:rPr lang="en-NZ" sz="1600" b="1">
                <a:solidFill>
                  <a:srgbClr val="7BBE56"/>
                </a:solidFill>
                <a:latin typeface="Century Gothic" panose="020B0502020202020204" pitchFamily="34" charset="0"/>
              </a:rPr>
              <a:t>80%</a:t>
            </a:r>
          </a:p>
        </p:txBody>
      </p:sp>
      <p:sp>
        <p:nvSpPr>
          <p:cNvPr id="51" name="TextBox 50">
            <a:extLst>
              <a:ext uri="{FF2B5EF4-FFF2-40B4-BE49-F238E27FC236}">
                <a16:creationId xmlns:a16="http://schemas.microsoft.com/office/drawing/2014/main" id="{E32BB015-0B81-4007-8830-661115794C56}"/>
              </a:ext>
            </a:extLst>
          </p:cNvPr>
          <p:cNvSpPr txBox="1"/>
          <p:nvPr/>
        </p:nvSpPr>
        <p:spPr>
          <a:xfrm>
            <a:off x="10319537" y="2920915"/>
            <a:ext cx="805167" cy="338554"/>
          </a:xfrm>
          <a:prstGeom prst="rect">
            <a:avLst/>
          </a:prstGeom>
          <a:noFill/>
        </p:spPr>
        <p:txBody>
          <a:bodyPr wrap="square" rtlCol="0">
            <a:spAutoFit/>
          </a:bodyPr>
          <a:lstStyle/>
          <a:p>
            <a:r>
              <a:rPr lang="en-NZ" sz="1600" b="1">
                <a:solidFill>
                  <a:srgbClr val="7BBE56"/>
                </a:solidFill>
                <a:latin typeface="Century Gothic" panose="020B0502020202020204" pitchFamily="34" charset="0"/>
              </a:rPr>
              <a:t>74%</a:t>
            </a:r>
          </a:p>
        </p:txBody>
      </p:sp>
      <p:sp>
        <p:nvSpPr>
          <p:cNvPr id="52" name="TextBox 51">
            <a:extLst>
              <a:ext uri="{FF2B5EF4-FFF2-40B4-BE49-F238E27FC236}">
                <a16:creationId xmlns:a16="http://schemas.microsoft.com/office/drawing/2014/main" id="{C693DC9A-5361-4745-98C7-A370C4F451B0}"/>
              </a:ext>
            </a:extLst>
          </p:cNvPr>
          <p:cNvSpPr txBox="1"/>
          <p:nvPr/>
        </p:nvSpPr>
        <p:spPr>
          <a:xfrm>
            <a:off x="10319536" y="5326117"/>
            <a:ext cx="805167" cy="338554"/>
          </a:xfrm>
          <a:prstGeom prst="rect">
            <a:avLst/>
          </a:prstGeom>
          <a:noFill/>
        </p:spPr>
        <p:txBody>
          <a:bodyPr wrap="square" rtlCol="0">
            <a:spAutoFit/>
          </a:bodyPr>
          <a:lstStyle/>
          <a:p>
            <a:r>
              <a:rPr lang="en-NZ" sz="1600" b="1">
                <a:solidFill>
                  <a:srgbClr val="7BBE56"/>
                </a:solidFill>
                <a:latin typeface="Century Gothic" panose="020B0502020202020204" pitchFamily="34" charset="0"/>
              </a:rPr>
              <a:t>73%</a:t>
            </a:r>
          </a:p>
        </p:txBody>
      </p:sp>
      <p:sp>
        <p:nvSpPr>
          <p:cNvPr id="53" name="TextBox 52">
            <a:extLst>
              <a:ext uri="{FF2B5EF4-FFF2-40B4-BE49-F238E27FC236}">
                <a16:creationId xmlns:a16="http://schemas.microsoft.com/office/drawing/2014/main" id="{52D0E9D4-8DF5-42CC-BDBF-49CB34BAA27B}"/>
              </a:ext>
            </a:extLst>
          </p:cNvPr>
          <p:cNvSpPr txBox="1"/>
          <p:nvPr/>
        </p:nvSpPr>
        <p:spPr>
          <a:xfrm>
            <a:off x="10319535" y="4799355"/>
            <a:ext cx="805167" cy="338554"/>
          </a:xfrm>
          <a:prstGeom prst="rect">
            <a:avLst/>
          </a:prstGeom>
          <a:noFill/>
        </p:spPr>
        <p:txBody>
          <a:bodyPr wrap="square" rtlCol="0">
            <a:spAutoFit/>
          </a:bodyPr>
          <a:lstStyle/>
          <a:p>
            <a:r>
              <a:rPr lang="en-NZ" sz="1600" b="1">
                <a:solidFill>
                  <a:srgbClr val="7BBE56"/>
                </a:solidFill>
                <a:latin typeface="Century Gothic" panose="020B0502020202020204" pitchFamily="34" charset="0"/>
              </a:rPr>
              <a:t>66%</a:t>
            </a:r>
          </a:p>
        </p:txBody>
      </p:sp>
      <p:sp>
        <p:nvSpPr>
          <p:cNvPr id="54" name="TextBox 53">
            <a:extLst>
              <a:ext uri="{FF2B5EF4-FFF2-40B4-BE49-F238E27FC236}">
                <a16:creationId xmlns:a16="http://schemas.microsoft.com/office/drawing/2014/main" id="{F62AA904-7250-4CB7-8DB4-9F05BAF0C94E}"/>
              </a:ext>
            </a:extLst>
          </p:cNvPr>
          <p:cNvSpPr txBox="1"/>
          <p:nvPr/>
        </p:nvSpPr>
        <p:spPr>
          <a:xfrm>
            <a:off x="10319534" y="4394370"/>
            <a:ext cx="805167" cy="338554"/>
          </a:xfrm>
          <a:prstGeom prst="rect">
            <a:avLst/>
          </a:prstGeom>
          <a:noFill/>
        </p:spPr>
        <p:txBody>
          <a:bodyPr wrap="square" rtlCol="0">
            <a:spAutoFit/>
          </a:bodyPr>
          <a:lstStyle/>
          <a:p>
            <a:r>
              <a:rPr lang="en-NZ" sz="1600" b="1">
                <a:solidFill>
                  <a:srgbClr val="7BBE56"/>
                </a:solidFill>
                <a:latin typeface="Century Gothic" panose="020B0502020202020204" pitchFamily="34" charset="0"/>
              </a:rPr>
              <a:t>66%</a:t>
            </a:r>
          </a:p>
        </p:txBody>
      </p:sp>
      <p:sp>
        <p:nvSpPr>
          <p:cNvPr id="55" name="TextBox 54">
            <a:extLst>
              <a:ext uri="{FF2B5EF4-FFF2-40B4-BE49-F238E27FC236}">
                <a16:creationId xmlns:a16="http://schemas.microsoft.com/office/drawing/2014/main" id="{C8CCC605-74B1-4722-984A-0374CF8EB678}"/>
              </a:ext>
            </a:extLst>
          </p:cNvPr>
          <p:cNvSpPr txBox="1"/>
          <p:nvPr/>
        </p:nvSpPr>
        <p:spPr>
          <a:xfrm>
            <a:off x="10348158" y="5790244"/>
            <a:ext cx="805167" cy="338554"/>
          </a:xfrm>
          <a:prstGeom prst="rect">
            <a:avLst/>
          </a:prstGeom>
          <a:noFill/>
        </p:spPr>
        <p:txBody>
          <a:bodyPr wrap="square" rtlCol="0">
            <a:spAutoFit/>
          </a:bodyPr>
          <a:lstStyle/>
          <a:p>
            <a:r>
              <a:rPr lang="en-NZ" sz="1600" b="1">
                <a:solidFill>
                  <a:schemeClr val="accent6">
                    <a:lumMod val="60000"/>
                    <a:lumOff val="40000"/>
                  </a:schemeClr>
                </a:solidFill>
                <a:latin typeface="Century Gothic" panose="020B0502020202020204" pitchFamily="34" charset="0"/>
              </a:rPr>
              <a:t>65%</a:t>
            </a:r>
          </a:p>
        </p:txBody>
      </p:sp>
      <p:sp>
        <p:nvSpPr>
          <p:cNvPr id="56" name="TextBox 55">
            <a:extLst>
              <a:ext uri="{FF2B5EF4-FFF2-40B4-BE49-F238E27FC236}">
                <a16:creationId xmlns:a16="http://schemas.microsoft.com/office/drawing/2014/main" id="{901BD2A1-99F8-4297-9F48-76B494BE9A96}"/>
              </a:ext>
            </a:extLst>
          </p:cNvPr>
          <p:cNvSpPr txBox="1"/>
          <p:nvPr/>
        </p:nvSpPr>
        <p:spPr>
          <a:xfrm>
            <a:off x="10319533" y="2325029"/>
            <a:ext cx="805167" cy="338554"/>
          </a:xfrm>
          <a:prstGeom prst="rect">
            <a:avLst/>
          </a:prstGeom>
          <a:noFill/>
        </p:spPr>
        <p:txBody>
          <a:bodyPr wrap="square" rtlCol="0">
            <a:spAutoFit/>
          </a:bodyPr>
          <a:lstStyle/>
          <a:p>
            <a:r>
              <a:rPr lang="en-NZ" sz="1600" b="1">
                <a:solidFill>
                  <a:schemeClr val="accent6">
                    <a:lumMod val="60000"/>
                    <a:lumOff val="40000"/>
                  </a:schemeClr>
                </a:solidFill>
                <a:latin typeface="Century Gothic" panose="020B0502020202020204" pitchFamily="34" charset="0"/>
              </a:rPr>
              <a:t>56%</a:t>
            </a:r>
          </a:p>
        </p:txBody>
      </p:sp>
      <p:sp>
        <p:nvSpPr>
          <p:cNvPr id="57" name="TextBox 56">
            <a:extLst>
              <a:ext uri="{FF2B5EF4-FFF2-40B4-BE49-F238E27FC236}">
                <a16:creationId xmlns:a16="http://schemas.microsoft.com/office/drawing/2014/main" id="{F2EB7FA1-922E-490A-A1F8-9B20CC1A8D71}"/>
              </a:ext>
            </a:extLst>
          </p:cNvPr>
          <p:cNvSpPr txBox="1"/>
          <p:nvPr/>
        </p:nvSpPr>
        <p:spPr>
          <a:xfrm>
            <a:off x="10319533" y="1834480"/>
            <a:ext cx="805167" cy="338554"/>
          </a:xfrm>
          <a:prstGeom prst="rect">
            <a:avLst/>
          </a:prstGeom>
          <a:noFill/>
        </p:spPr>
        <p:txBody>
          <a:bodyPr wrap="square" rtlCol="0">
            <a:spAutoFit/>
          </a:bodyPr>
          <a:lstStyle/>
          <a:p>
            <a:r>
              <a:rPr lang="en-NZ" sz="1600" b="1">
                <a:solidFill>
                  <a:srgbClr val="FF0000"/>
                </a:solidFill>
                <a:latin typeface="Century Gothic" panose="020B0502020202020204" pitchFamily="34" charset="0"/>
              </a:rPr>
              <a:t>51%</a:t>
            </a:r>
          </a:p>
        </p:txBody>
      </p:sp>
      <p:sp>
        <p:nvSpPr>
          <p:cNvPr id="3" name="Rectangle 2">
            <a:extLst>
              <a:ext uri="{FF2B5EF4-FFF2-40B4-BE49-F238E27FC236}">
                <a16:creationId xmlns:a16="http://schemas.microsoft.com/office/drawing/2014/main" id="{0D3DE1B6-CD7A-6029-8030-19490A24008E}"/>
              </a:ext>
            </a:extLst>
          </p:cNvPr>
          <p:cNvSpPr/>
          <p:nvPr/>
        </p:nvSpPr>
        <p:spPr>
          <a:xfrm>
            <a:off x="10442461" y="209074"/>
            <a:ext cx="1421729" cy="11917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a:solidFill>
                  <a:schemeClr val="tx1"/>
                </a:solidFill>
              </a:rPr>
              <a:t>Replace with  your candidate’s scores</a:t>
            </a:r>
            <a:endParaRPr lang="en-NZ"/>
          </a:p>
        </p:txBody>
      </p:sp>
    </p:spTree>
    <p:extLst>
      <p:ext uri="{BB962C8B-B14F-4D97-AF65-F5344CB8AC3E}">
        <p14:creationId xmlns:p14="http://schemas.microsoft.com/office/powerpoint/2010/main" val="60466232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500" fill="hold"/>
                                        <p:tgtEl>
                                          <p:spTgt spid="10"/>
                                        </p:tgtEl>
                                        <p:attrNameLst>
                                          <p:attrName>ppt_x</p:attrName>
                                        </p:attrNameLst>
                                      </p:cBhvr>
                                      <p:tavLst>
                                        <p:tav tm="0">
                                          <p:val>
                                            <p:strVal val="#ppt_x"/>
                                          </p:val>
                                        </p:tav>
                                        <p:tav tm="100000">
                                          <p:val>
                                            <p:strVal val="#ppt_x"/>
                                          </p:val>
                                        </p:tav>
                                      </p:tavLst>
                                    </p:anim>
                                    <p:anim calcmode="lin" valueType="num">
                                      <p:cBhvr additive="base">
                                        <p:cTn id="7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500" fill="hold"/>
                                        <p:tgtEl>
                                          <p:spTgt spid="12"/>
                                        </p:tgtEl>
                                        <p:attrNameLst>
                                          <p:attrName>ppt_x</p:attrName>
                                        </p:attrNameLst>
                                      </p:cBhvr>
                                      <p:tavLst>
                                        <p:tav tm="0">
                                          <p:val>
                                            <p:strVal val="#ppt_x"/>
                                          </p:val>
                                        </p:tav>
                                        <p:tav tm="100000">
                                          <p:val>
                                            <p:strVal val="#ppt_x"/>
                                          </p:val>
                                        </p:tav>
                                      </p:tavLst>
                                    </p:anim>
                                    <p:anim calcmode="lin" valueType="num">
                                      <p:cBhvr additive="base">
                                        <p:cTn id="8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93184"/>
                                        </p:tgtEl>
                                        <p:attrNameLst>
                                          <p:attrName>style.visibility</p:attrName>
                                        </p:attrNameLst>
                                      </p:cBhvr>
                                      <p:to>
                                        <p:strVal val="visible"/>
                                      </p:to>
                                    </p:set>
                                    <p:anim calcmode="lin" valueType="num">
                                      <p:cBhvr additive="base">
                                        <p:cTn id="85" dur="500" fill="hold"/>
                                        <p:tgtEl>
                                          <p:spTgt spid="93184"/>
                                        </p:tgtEl>
                                        <p:attrNameLst>
                                          <p:attrName>ppt_x</p:attrName>
                                        </p:attrNameLst>
                                      </p:cBhvr>
                                      <p:tavLst>
                                        <p:tav tm="0">
                                          <p:val>
                                            <p:strVal val="#ppt_x"/>
                                          </p:val>
                                        </p:tav>
                                        <p:tav tm="100000">
                                          <p:val>
                                            <p:strVal val="#ppt_x"/>
                                          </p:val>
                                        </p:tav>
                                      </p:tavLst>
                                    </p:anim>
                                    <p:anim calcmode="lin" valueType="num">
                                      <p:cBhvr additive="base">
                                        <p:cTn id="86" dur="500" fill="hold"/>
                                        <p:tgtEl>
                                          <p:spTgt spid="93184"/>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93186"/>
                                        </p:tgtEl>
                                        <p:attrNameLst>
                                          <p:attrName>style.visibility</p:attrName>
                                        </p:attrNameLst>
                                      </p:cBhvr>
                                      <p:to>
                                        <p:strVal val="visible"/>
                                      </p:to>
                                    </p:set>
                                    <p:anim calcmode="lin" valueType="num">
                                      <p:cBhvr additive="base">
                                        <p:cTn id="91" dur="500" fill="hold"/>
                                        <p:tgtEl>
                                          <p:spTgt spid="93186"/>
                                        </p:tgtEl>
                                        <p:attrNameLst>
                                          <p:attrName>ppt_x</p:attrName>
                                        </p:attrNameLst>
                                      </p:cBhvr>
                                      <p:tavLst>
                                        <p:tav tm="0">
                                          <p:val>
                                            <p:strVal val="#ppt_x"/>
                                          </p:val>
                                        </p:tav>
                                        <p:tav tm="100000">
                                          <p:val>
                                            <p:strVal val="#ppt_x"/>
                                          </p:val>
                                        </p:tav>
                                      </p:tavLst>
                                    </p:anim>
                                    <p:anim calcmode="lin" valueType="num">
                                      <p:cBhvr additive="base">
                                        <p:cTn id="92" dur="500" fill="hold"/>
                                        <p:tgtEl>
                                          <p:spTgt spid="93186"/>
                                        </p:tgtEl>
                                        <p:attrNameLst>
                                          <p:attrName>ppt_y</p:attrName>
                                        </p:attrNameLst>
                                      </p:cBhvr>
                                      <p:tavLst>
                                        <p:tav tm="0">
                                          <p:val>
                                            <p:strVal val="1+#ppt_h/2"/>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93189"/>
                                        </p:tgtEl>
                                        <p:attrNameLst>
                                          <p:attrName>style.visibility</p:attrName>
                                        </p:attrNameLst>
                                      </p:cBhvr>
                                      <p:to>
                                        <p:strVal val="visible"/>
                                      </p:to>
                                    </p:set>
                                    <p:anim calcmode="lin" valueType="num">
                                      <p:cBhvr additive="base">
                                        <p:cTn id="97" dur="500" fill="hold"/>
                                        <p:tgtEl>
                                          <p:spTgt spid="93189"/>
                                        </p:tgtEl>
                                        <p:attrNameLst>
                                          <p:attrName>ppt_x</p:attrName>
                                        </p:attrNameLst>
                                      </p:cBhvr>
                                      <p:tavLst>
                                        <p:tav tm="0">
                                          <p:val>
                                            <p:strVal val="#ppt_x"/>
                                          </p:val>
                                        </p:tav>
                                        <p:tav tm="100000">
                                          <p:val>
                                            <p:strVal val="#ppt_x"/>
                                          </p:val>
                                        </p:tav>
                                      </p:tavLst>
                                    </p:anim>
                                    <p:anim calcmode="lin" valueType="num">
                                      <p:cBhvr additive="base">
                                        <p:cTn id="98" dur="500" fill="hold"/>
                                        <p:tgtEl>
                                          <p:spTgt spid="93189"/>
                                        </p:tgtEl>
                                        <p:attrNameLst>
                                          <p:attrName>ppt_y</p:attrName>
                                        </p:attrNameLst>
                                      </p:cBhvr>
                                      <p:tavLst>
                                        <p:tav tm="0">
                                          <p:val>
                                            <p:strVal val="1+#ppt_h/2"/>
                                          </p:val>
                                        </p:tav>
                                        <p:tav tm="100000">
                                          <p:val>
                                            <p:strVal val="#ppt_y"/>
                                          </p:val>
                                        </p:tav>
                                      </p:tavLst>
                                    </p:anim>
                                  </p:childTnLst>
                                </p:cTn>
                              </p:par>
                              <p:par>
                                <p:cTn id="99" presetID="1" presetClass="entr" presetSubtype="0" fill="hold" grpId="0" nodeType="withEffect">
                                  <p:stCondLst>
                                    <p:cond delay="0"/>
                                  </p:stCondLst>
                                  <p:childTnLst>
                                    <p:set>
                                      <p:cBhvr>
                                        <p:cTn id="100" dur="1" fill="hold">
                                          <p:stCondLst>
                                            <p:cond delay="0"/>
                                          </p:stCondLst>
                                        </p:cTn>
                                        <p:tgtEl>
                                          <p:spTgt spid="4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4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14" grpId="0" animBg="1"/>
      <p:bldP spid="16"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P spid="42" grpId="0" animBg="1"/>
      <p:bldP spid="4" grpId="0"/>
      <p:bldP spid="6" grpId="0"/>
      <p:bldP spid="8" grpId="0"/>
      <p:bldP spid="10" grpId="0"/>
      <p:bldP spid="12" grpId="0"/>
      <p:bldP spid="93184" grpId="0"/>
      <p:bldP spid="93186" grpId="0"/>
      <p:bldP spid="93189" grpId="0"/>
      <p:bldP spid="44" grpId="0" animBg="1"/>
      <p:bldP spid="45" grpId="0" animBg="1"/>
      <p:bldP spid="46" grpId="0" animBg="1"/>
      <p:bldP spid="47" grpId="0" animBg="1"/>
      <p:bldP spid="48" grpId="0"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492732" y="5265204"/>
            <a:ext cx="2484276" cy="792088"/>
          </a:xfrm>
          <a:prstGeom prst="roundRect">
            <a:avLst/>
          </a:prstGeom>
          <a:solidFill>
            <a:srgbClr val="DC0E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600" b="1">
                <a:latin typeface="Century Gothic" panose="020B0502020202020204" pitchFamily="34" charset="0"/>
              </a:rPr>
              <a:t>Page 10-17 in </a:t>
            </a:r>
            <a:br>
              <a:rPr lang="en-NZ" sz="1600" b="1">
                <a:latin typeface="Century Gothic" panose="020B0502020202020204" pitchFamily="34" charset="0"/>
              </a:rPr>
            </a:br>
            <a:r>
              <a:rPr lang="en-NZ" sz="1600" b="1">
                <a:latin typeface="Century Gothic" panose="020B0502020202020204" pitchFamily="34" charset="0"/>
              </a:rPr>
              <a:t>your Report</a:t>
            </a:r>
            <a:endParaRPr lang="en-GB" sz="1600" b="1">
              <a:latin typeface="Century Gothic" panose="020B0502020202020204" pitchFamily="34" charset="0"/>
            </a:endParaRPr>
          </a:p>
        </p:txBody>
      </p:sp>
      <p:sp>
        <p:nvSpPr>
          <p:cNvPr id="4" name="Rectangle 3">
            <a:extLst>
              <a:ext uri="{FF2B5EF4-FFF2-40B4-BE49-F238E27FC236}">
                <a16:creationId xmlns:a16="http://schemas.microsoft.com/office/drawing/2014/main" id="{9A7CDBE5-3769-498B-BF8B-331769B441EB}"/>
              </a:ext>
            </a:extLst>
          </p:cNvPr>
          <p:cNvSpPr>
            <a:spLocks noChangeArrowheads="1"/>
          </p:cNvSpPr>
          <p:nvPr/>
        </p:nvSpPr>
        <p:spPr bwMode="auto">
          <a:xfrm>
            <a:off x="390711" y="132159"/>
            <a:ext cx="7433481" cy="642710"/>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spcBef>
                <a:spcPct val="0"/>
              </a:spcBef>
              <a:buNone/>
              <a:defRPr/>
            </a:pPr>
            <a:r>
              <a:rPr lang="en-US" altLang="fi-FI" sz="2000" b="1">
                <a:solidFill>
                  <a:srgbClr val="FF0000"/>
                </a:solidFill>
                <a:latin typeface="Century Gothic" panose="020B0502020202020204" pitchFamily="34" charset="0"/>
                <a:cs typeface="Arial" charset="0"/>
              </a:rPr>
              <a:t>Sales Job Roles</a:t>
            </a:r>
          </a:p>
        </p:txBody>
      </p:sp>
      <p:sp>
        <p:nvSpPr>
          <p:cNvPr id="45" name="Rectangle 44">
            <a:extLst>
              <a:ext uri="{FF2B5EF4-FFF2-40B4-BE49-F238E27FC236}">
                <a16:creationId xmlns:a16="http://schemas.microsoft.com/office/drawing/2014/main" id="{54E1C8BA-3B60-4FF0-A4ED-EB5ACBAC1E35}"/>
              </a:ext>
            </a:extLst>
          </p:cNvPr>
          <p:cNvSpPr/>
          <p:nvPr/>
        </p:nvSpPr>
        <p:spPr>
          <a:xfrm>
            <a:off x="8334992" y="5168597"/>
            <a:ext cx="2566096" cy="261610"/>
          </a:xfrm>
          <a:prstGeom prst="rect">
            <a:avLst/>
          </a:prstGeom>
        </p:spPr>
        <p:txBody>
          <a:bodyPr wrap="square">
            <a:spAutoFit/>
          </a:bodyPr>
          <a:lstStyle/>
          <a:p>
            <a:pPr>
              <a:spcBef>
                <a:spcPct val="50000"/>
              </a:spcBef>
            </a:pPr>
            <a:r>
              <a:rPr lang="en-US" altLang="en-US" sz="1100" b="1">
                <a:latin typeface="Century Gothic" panose="020B0502020202020204" pitchFamily="34" charset="0"/>
                <a:cs typeface="Arial" panose="020B0604020202020204" pitchFamily="34" charset="0"/>
              </a:rPr>
              <a:t>N.B. </a:t>
            </a:r>
            <a:r>
              <a:rPr lang="en-US" altLang="en-US" sz="1100" b="1" err="1">
                <a:latin typeface="Century Gothic" panose="020B0502020202020204" pitchFamily="34" charset="0"/>
                <a:cs typeface="Arial" panose="020B0604020202020204" pitchFamily="34" charset="0"/>
              </a:rPr>
              <a:t>colour</a:t>
            </a:r>
            <a:r>
              <a:rPr lang="en-US" altLang="en-US" sz="1100" b="1">
                <a:latin typeface="Century Gothic" panose="020B0502020202020204" pitchFamily="34" charset="0"/>
                <a:cs typeface="Arial" panose="020B0604020202020204" pitchFamily="34" charset="0"/>
              </a:rPr>
              <a:t> key on following slide</a:t>
            </a:r>
          </a:p>
        </p:txBody>
      </p:sp>
      <p:grpSp>
        <p:nvGrpSpPr>
          <p:cNvPr id="48" name="Grupa 2">
            <a:extLst>
              <a:ext uri="{FF2B5EF4-FFF2-40B4-BE49-F238E27FC236}">
                <a16:creationId xmlns:a16="http://schemas.microsoft.com/office/drawing/2014/main" id="{0193D039-8E26-4B39-8FDC-98C92CD0205C}"/>
              </a:ext>
            </a:extLst>
          </p:cNvPr>
          <p:cNvGrpSpPr/>
          <p:nvPr/>
        </p:nvGrpSpPr>
        <p:grpSpPr>
          <a:xfrm>
            <a:off x="8390495" y="1344226"/>
            <a:ext cx="2139752" cy="555125"/>
            <a:chOff x="5151975" y="3249446"/>
            <a:chExt cx="1218455" cy="555125"/>
          </a:xfrm>
        </p:grpSpPr>
        <p:sp>
          <p:nvSpPr>
            <p:cNvPr id="49" name="Rectangle 48">
              <a:extLst>
                <a:ext uri="{FF2B5EF4-FFF2-40B4-BE49-F238E27FC236}">
                  <a16:creationId xmlns:a16="http://schemas.microsoft.com/office/drawing/2014/main" id="{AE522CE6-BAA0-4DC3-A60E-24654F48B0E1}"/>
                </a:ext>
              </a:extLst>
            </p:cNvPr>
            <p:cNvSpPr/>
            <p:nvPr/>
          </p:nvSpPr>
          <p:spPr>
            <a:xfrm>
              <a:off x="5151975" y="3249446"/>
              <a:ext cx="1218455" cy="555125"/>
            </a:xfrm>
            <a:prstGeom prst="rect">
              <a:avLst/>
            </a:prstGeom>
            <a:solidFill>
              <a:srgbClr val="B2B2B2">
                <a:alpha val="5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0" name="TextBox 49">
              <a:extLst>
                <a:ext uri="{FF2B5EF4-FFF2-40B4-BE49-F238E27FC236}">
                  <a16:creationId xmlns:a16="http://schemas.microsoft.com/office/drawing/2014/main" id="{9493FEAD-1EAF-4B4C-81B6-9EA2919B9B4A}"/>
                </a:ext>
              </a:extLst>
            </p:cNvPr>
            <p:cNvSpPr txBox="1"/>
            <p:nvPr/>
          </p:nvSpPr>
          <p:spPr>
            <a:xfrm>
              <a:off x="5224861" y="3376967"/>
              <a:ext cx="1074243" cy="300082"/>
            </a:xfrm>
            <a:prstGeom prst="rect">
              <a:avLst/>
            </a:prstGeom>
            <a:noFill/>
          </p:spPr>
          <p:txBody>
            <a:bodyPr wrap="square" rtlCol="0">
              <a:spAutoFit/>
            </a:bodyPr>
            <a:lstStyle/>
            <a:p>
              <a:r>
                <a:rPr lang="en-NZ" sz="1350"/>
                <a:t>Match Percentage</a:t>
              </a:r>
              <a:endParaRPr lang="en-US" sz="1350"/>
            </a:p>
          </p:txBody>
        </p:sp>
      </p:grpSp>
      <p:grpSp>
        <p:nvGrpSpPr>
          <p:cNvPr id="51" name="Grupa 3">
            <a:extLst>
              <a:ext uri="{FF2B5EF4-FFF2-40B4-BE49-F238E27FC236}">
                <a16:creationId xmlns:a16="http://schemas.microsoft.com/office/drawing/2014/main" id="{40F4A065-B3C8-40EC-B6B5-1D9BDFF188DF}"/>
              </a:ext>
            </a:extLst>
          </p:cNvPr>
          <p:cNvGrpSpPr/>
          <p:nvPr/>
        </p:nvGrpSpPr>
        <p:grpSpPr>
          <a:xfrm>
            <a:off x="8386816" y="4467757"/>
            <a:ext cx="2231803" cy="555125"/>
            <a:chOff x="6912197" y="3543699"/>
            <a:chExt cx="2231803" cy="555125"/>
          </a:xfrm>
        </p:grpSpPr>
        <p:sp>
          <p:nvSpPr>
            <p:cNvPr id="52" name="Rectangle 51">
              <a:extLst>
                <a:ext uri="{FF2B5EF4-FFF2-40B4-BE49-F238E27FC236}">
                  <a16:creationId xmlns:a16="http://schemas.microsoft.com/office/drawing/2014/main" id="{7058E232-1A76-4816-9E49-22FEF0408AE4}"/>
                </a:ext>
              </a:extLst>
            </p:cNvPr>
            <p:cNvSpPr/>
            <p:nvPr/>
          </p:nvSpPr>
          <p:spPr>
            <a:xfrm>
              <a:off x="6912197" y="3543699"/>
              <a:ext cx="2231803" cy="555125"/>
            </a:xfrm>
            <a:prstGeom prst="rect">
              <a:avLst/>
            </a:prstGeom>
            <a:solidFill>
              <a:srgbClr val="B2B2B2">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3" name="TextBox 52">
              <a:extLst>
                <a:ext uri="{FF2B5EF4-FFF2-40B4-BE49-F238E27FC236}">
                  <a16:creationId xmlns:a16="http://schemas.microsoft.com/office/drawing/2014/main" id="{7C8335A2-6718-41FA-A0D4-9C2DD3F9834B}"/>
                </a:ext>
              </a:extLst>
            </p:cNvPr>
            <p:cNvSpPr txBox="1"/>
            <p:nvPr/>
          </p:nvSpPr>
          <p:spPr>
            <a:xfrm>
              <a:off x="7000568" y="3654756"/>
              <a:ext cx="2055060" cy="300082"/>
            </a:xfrm>
            <a:prstGeom prst="rect">
              <a:avLst/>
            </a:prstGeom>
            <a:noFill/>
          </p:spPr>
          <p:txBody>
            <a:bodyPr wrap="square" rtlCol="0">
              <a:spAutoFit/>
            </a:bodyPr>
            <a:lstStyle/>
            <a:p>
              <a:pPr algn="ctr"/>
              <a:r>
                <a:rPr lang="en-NZ" sz="1350"/>
                <a:t>Competence Match</a:t>
              </a:r>
              <a:endParaRPr lang="en-US" sz="1350"/>
            </a:p>
          </p:txBody>
        </p:sp>
      </p:grpSp>
      <p:sp>
        <p:nvSpPr>
          <p:cNvPr id="54" name="Rectangle 53">
            <a:extLst>
              <a:ext uri="{FF2B5EF4-FFF2-40B4-BE49-F238E27FC236}">
                <a16:creationId xmlns:a16="http://schemas.microsoft.com/office/drawing/2014/main" id="{562D20A7-782E-4C63-AE90-51A3188625AF}"/>
              </a:ext>
            </a:extLst>
          </p:cNvPr>
          <p:cNvSpPr/>
          <p:nvPr/>
        </p:nvSpPr>
        <p:spPr>
          <a:xfrm>
            <a:off x="8126862" y="1094910"/>
            <a:ext cx="73047" cy="111413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0000"/>
              </a:solidFill>
            </a:endParaRPr>
          </a:p>
        </p:txBody>
      </p:sp>
      <p:sp>
        <p:nvSpPr>
          <p:cNvPr id="55" name="Rectangle 54">
            <a:extLst>
              <a:ext uri="{FF2B5EF4-FFF2-40B4-BE49-F238E27FC236}">
                <a16:creationId xmlns:a16="http://schemas.microsoft.com/office/drawing/2014/main" id="{8792EE85-D724-4B76-94C8-1DB771E10768}"/>
              </a:ext>
            </a:extLst>
          </p:cNvPr>
          <p:cNvSpPr/>
          <p:nvPr/>
        </p:nvSpPr>
        <p:spPr>
          <a:xfrm>
            <a:off x="8173573" y="4468258"/>
            <a:ext cx="73047" cy="157486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4DBB8104-7EEF-4B71-9F68-95BA96C944EC}"/>
              </a:ext>
            </a:extLst>
          </p:cNvPr>
          <p:cNvPicPr>
            <a:picLocks noChangeAspect="1"/>
          </p:cNvPicPr>
          <p:nvPr/>
        </p:nvPicPr>
        <p:blipFill rotWithShape="1">
          <a:blip r:embed="rId3"/>
          <a:srcRect l="36120" t="23741" r="34645" b="12382"/>
          <a:stretch/>
        </p:blipFill>
        <p:spPr>
          <a:xfrm>
            <a:off x="3437583" y="774869"/>
            <a:ext cx="4593616" cy="5436512"/>
          </a:xfrm>
          <a:prstGeom prst="rect">
            <a:avLst/>
          </a:prstGeom>
          <a:effectLst>
            <a:outerShdw blurRad="50800" dist="38100" dir="5400000" algn="t" rotWithShape="0">
              <a:prstClr val="black">
                <a:alpha val="40000"/>
              </a:prstClr>
            </a:outerShdw>
          </a:effectLst>
        </p:spPr>
      </p:pic>
      <p:grpSp>
        <p:nvGrpSpPr>
          <p:cNvPr id="14" name="Group 13">
            <a:extLst>
              <a:ext uri="{FF2B5EF4-FFF2-40B4-BE49-F238E27FC236}">
                <a16:creationId xmlns:a16="http://schemas.microsoft.com/office/drawing/2014/main" id="{11B99C0D-7888-4A2E-9533-DC710ED03010}"/>
              </a:ext>
            </a:extLst>
          </p:cNvPr>
          <p:cNvGrpSpPr/>
          <p:nvPr/>
        </p:nvGrpSpPr>
        <p:grpSpPr>
          <a:xfrm>
            <a:off x="4920914" y="5202038"/>
            <a:ext cx="746555" cy="126332"/>
            <a:chOff x="560448" y="2553077"/>
            <a:chExt cx="1431095" cy="276999"/>
          </a:xfrm>
        </p:grpSpPr>
        <p:sp>
          <p:nvSpPr>
            <p:cNvPr id="15" name="Rectangle 14">
              <a:extLst>
                <a:ext uri="{FF2B5EF4-FFF2-40B4-BE49-F238E27FC236}">
                  <a16:creationId xmlns:a16="http://schemas.microsoft.com/office/drawing/2014/main" id="{386ACCC7-7B72-6A13-C6A5-E5088B1D9B91}"/>
                </a:ext>
              </a:extLst>
            </p:cNvPr>
            <p:cNvSpPr/>
            <p:nvPr/>
          </p:nvSpPr>
          <p:spPr>
            <a:xfrm>
              <a:off x="560448" y="2553077"/>
              <a:ext cx="1431095"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solidFill>
                  <a:schemeClr val="bg1"/>
                </a:solidFill>
              </a:endParaRPr>
            </a:p>
          </p:txBody>
        </p:sp>
        <p:sp>
          <p:nvSpPr>
            <p:cNvPr id="16" name="TextBox 15">
              <a:extLst>
                <a:ext uri="{FF2B5EF4-FFF2-40B4-BE49-F238E27FC236}">
                  <a16:creationId xmlns:a16="http://schemas.microsoft.com/office/drawing/2014/main" id="{6C20B996-FC98-E20C-B59C-BE8FA8E07C06}"/>
                </a:ext>
              </a:extLst>
            </p:cNvPr>
            <p:cNvSpPr txBox="1"/>
            <p:nvPr/>
          </p:nvSpPr>
          <p:spPr>
            <a:xfrm>
              <a:off x="560450" y="2553077"/>
              <a:ext cx="1157533" cy="245920"/>
            </a:xfrm>
            <a:prstGeom prst="rect">
              <a:avLst/>
            </a:prstGeom>
            <a:noFill/>
          </p:spPr>
          <p:txBody>
            <a:bodyPr wrap="square" rtlCol="0">
              <a:spAutoFit/>
            </a:bodyPr>
            <a:lstStyle/>
            <a:p>
              <a:r>
                <a:rPr lang="en-NZ" sz="600">
                  <a:solidFill>
                    <a:srgbClr val="FF9700"/>
                  </a:solidFill>
                </a:rPr>
                <a:t>Challenge</a:t>
              </a:r>
            </a:p>
          </p:txBody>
        </p:sp>
      </p:grpSp>
      <p:grpSp>
        <p:nvGrpSpPr>
          <p:cNvPr id="20" name="Group 19">
            <a:extLst>
              <a:ext uri="{FF2B5EF4-FFF2-40B4-BE49-F238E27FC236}">
                <a16:creationId xmlns:a16="http://schemas.microsoft.com/office/drawing/2014/main" id="{0B43B217-6A14-BBD1-E64F-CD7D00E2D9C9}"/>
              </a:ext>
            </a:extLst>
          </p:cNvPr>
          <p:cNvGrpSpPr/>
          <p:nvPr/>
        </p:nvGrpSpPr>
        <p:grpSpPr>
          <a:xfrm>
            <a:off x="4924461" y="5930960"/>
            <a:ext cx="746555" cy="126332"/>
            <a:chOff x="560448" y="2553077"/>
            <a:chExt cx="1431095" cy="276999"/>
          </a:xfrm>
        </p:grpSpPr>
        <p:sp>
          <p:nvSpPr>
            <p:cNvPr id="21" name="Rectangle 20">
              <a:extLst>
                <a:ext uri="{FF2B5EF4-FFF2-40B4-BE49-F238E27FC236}">
                  <a16:creationId xmlns:a16="http://schemas.microsoft.com/office/drawing/2014/main" id="{E2544D6F-4E01-0650-905C-A51A65A5D5CF}"/>
                </a:ext>
              </a:extLst>
            </p:cNvPr>
            <p:cNvSpPr/>
            <p:nvPr/>
          </p:nvSpPr>
          <p:spPr>
            <a:xfrm>
              <a:off x="560448" y="2553077"/>
              <a:ext cx="1431095"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solidFill>
                  <a:schemeClr val="bg1"/>
                </a:solidFill>
              </a:endParaRPr>
            </a:p>
          </p:txBody>
        </p:sp>
        <p:sp>
          <p:nvSpPr>
            <p:cNvPr id="22" name="TextBox 21">
              <a:extLst>
                <a:ext uri="{FF2B5EF4-FFF2-40B4-BE49-F238E27FC236}">
                  <a16:creationId xmlns:a16="http://schemas.microsoft.com/office/drawing/2014/main" id="{FC429CFB-FD4C-2E20-270B-5D68D2D61B9A}"/>
                </a:ext>
              </a:extLst>
            </p:cNvPr>
            <p:cNvSpPr txBox="1"/>
            <p:nvPr/>
          </p:nvSpPr>
          <p:spPr>
            <a:xfrm>
              <a:off x="560450" y="2553077"/>
              <a:ext cx="1157533" cy="245920"/>
            </a:xfrm>
            <a:prstGeom prst="rect">
              <a:avLst/>
            </a:prstGeom>
            <a:noFill/>
          </p:spPr>
          <p:txBody>
            <a:bodyPr wrap="square" rtlCol="0">
              <a:spAutoFit/>
            </a:bodyPr>
            <a:lstStyle/>
            <a:p>
              <a:r>
                <a:rPr lang="en-NZ" sz="600">
                  <a:solidFill>
                    <a:srgbClr val="FF9700"/>
                  </a:solidFill>
                </a:rPr>
                <a:t>Challenge</a:t>
              </a:r>
            </a:p>
          </p:txBody>
        </p:sp>
      </p:grpSp>
      <p:grpSp>
        <p:nvGrpSpPr>
          <p:cNvPr id="23" name="Group 22">
            <a:extLst>
              <a:ext uri="{FF2B5EF4-FFF2-40B4-BE49-F238E27FC236}">
                <a16:creationId xmlns:a16="http://schemas.microsoft.com/office/drawing/2014/main" id="{823CEE04-55EB-6BB2-5032-036CC73A2FE4}"/>
              </a:ext>
            </a:extLst>
          </p:cNvPr>
          <p:cNvGrpSpPr/>
          <p:nvPr/>
        </p:nvGrpSpPr>
        <p:grpSpPr>
          <a:xfrm>
            <a:off x="4944717" y="4863487"/>
            <a:ext cx="746555" cy="126332"/>
            <a:chOff x="560448" y="2553077"/>
            <a:chExt cx="1431095" cy="276999"/>
          </a:xfrm>
        </p:grpSpPr>
        <p:sp>
          <p:nvSpPr>
            <p:cNvPr id="24" name="Rectangle 23">
              <a:extLst>
                <a:ext uri="{FF2B5EF4-FFF2-40B4-BE49-F238E27FC236}">
                  <a16:creationId xmlns:a16="http://schemas.microsoft.com/office/drawing/2014/main" id="{5C09D5F8-1262-4B8F-4F22-9438214DCC2D}"/>
                </a:ext>
              </a:extLst>
            </p:cNvPr>
            <p:cNvSpPr/>
            <p:nvPr/>
          </p:nvSpPr>
          <p:spPr>
            <a:xfrm>
              <a:off x="560448" y="2553077"/>
              <a:ext cx="1431095"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solidFill>
                  <a:schemeClr val="bg1"/>
                </a:solidFill>
              </a:endParaRPr>
            </a:p>
          </p:txBody>
        </p:sp>
        <p:sp>
          <p:nvSpPr>
            <p:cNvPr id="25" name="TextBox 24">
              <a:extLst>
                <a:ext uri="{FF2B5EF4-FFF2-40B4-BE49-F238E27FC236}">
                  <a16:creationId xmlns:a16="http://schemas.microsoft.com/office/drawing/2014/main" id="{AC5800DC-263C-B3C7-7BF9-05731F86366E}"/>
                </a:ext>
              </a:extLst>
            </p:cNvPr>
            <p:cNvSpPr txBox="1"/>
            <p:nvPr/>
          </p:nvSpPr>
          <p:spPr>
            <a:xfrm>
              <a:off x="560450" y="2553077"/>
              <a:ext cx="1157533" cy="245920"/>
            </a:xfrm>
            <a:prstGeom prst="rect">
              <a:avLst/>
            </a:prstGeom>
            <a:noFill/>
          </p:spPr>
          <p:txBody>
            <a:bodyPr wrap="square" rtlCol="0">
              <a:spAutoFit/>
            </a:bodyPr>
            <a:lstStyle/>
            <a:p>
              <a:r>
                <a:rPr lang="en-NZ" sz="600">
                  <a:solidFill>
                    <a:srgbClr val="FF9700"/>
                  </a:solidFill>
                </a:rPr>
                <a:t>Challenge</a:t>
              </a:r>
            </a:p>
          </p:txBody>
        </p:sp>
      </p:grpSp>
      <p:grpSp>
        <p:nvGrpSpPr>
          <p:cNvPr id="26" name="Group 25">
            <a:extLst>
              <a:ext uri="{FF2B5EF4-FFF2-40B4-BE49-F238E27FC236}">
                <a16:creationId xmlns:a16="http://schemas.microsoft.com/office/drawing/2014/main" id="{355A673A-4561-BEBD-56D2-337EA9244AE0}"/>
              </a:ext>
            </a:extLst>
          </p:cNvPr>
          <p:cNvGrpSpPr/>
          <p:nvPr/>
        </p:nvGrpSpPr>
        <p:grpSpPr>
          <a:xfrm>
            <a:off x="4944716" y="5008996"/>
            <a:ext cx="722753" cy="207216"/>
            <a:chOff x="560448" y="2553077"/>
            <a:chExt cx="1431095" cy="276999"/>
          </a:xfrm>
          <a:solidFill>
            <a:srgbClr val="EEEEEE"/>
          </a:solidFill>
        </p:grpSpPr>
        <p:sp>
          <p:nvSpPr>
            <p:cNvPr id="27" name="Rectangle 26">
              <a:extLst>
                <a:ext uri="{FF2B5EF4-FFF2-40B4-BE49-F238E27FC236}">
                  <a16:creationId xmlns:a16="http://schemas.microsoft.com/office/drawing/2014/main" id="{830CF93F-C226-D862-FB16-1C5DCEB04E77}"/>
                </a:ext>
              </a:extLst>
            </p:cNvPr>
            <p:cNvSpPr/>
            <p:nvPr/>
          </p:nvSpPr>
          <p:spPr>
            <a:xfrm>
              <a:off x="560448" y="2553077"/>
              <a:ext cx="1431095" cy="27699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solidFill>
                  <a:schemeClr val="bg1"/>
                </a:solidFill>
              </a:endParaRPr>
            </a:p>
          </p:txBody>
        </p:sp>
        <p:sp>
          <p:nvSpPr>
            <p:cNvPr id="28" name="TextBox 27">
              <a:extLst>
                <a:ext uri="{FF2B5EF4-FFF2-40B4-BE49-F238E27FC236}">
                  <a16:creationId xmlns:a16="http://schemas.microsoft.com/office/drawing/2014/main" id="{3D1278D1-7057-0C39-FA56-9582A1675DB1}"/>
                </a:ext>
              </a:extLst>
            </p:cNvPr>
            <p:cNvSpPr txBox="1"/>
            <p:nvPr/>
          </p:nvSpPr>
          <p:spPr>
            <a:xfrm>
              <a:off x="560450" y="2553077"/>
              <a:ext cx="1157533" cy="245920"/>
            </a:xfrm>
            <a:prstGeom prst="rect">
              <a:avLst/>
            </a:prstGeom>
            <a:grpFill/>
          </p:spPr>
          <p:txBody>
            <a:bodyPr wrap="square" rtlCol="0">
              <a:spAutoFit/>
            </a:bodyPr>
            <a:lstStyle/>
            <a:p>
              <a:r>
                <a:rPr lang="en-NZ" sz="600">
                  <a:solidFill>
                    <a:srgbClr val="FF9700"/>
                  </a:solidFill>
                </a:rPr>
                <a:t>Challenge</a:t>
              </a:r>
            </a:p>
          </p:txBody>
        </p:sp>
      </p:grpSp>
      <p:grpSp>
        <p:nvGrpSpPr>
          <p:cNvPr id="29" name="Group 28">
            <a:extLst>
              <a:ext uri="{FF2B5EF4-FFF2-40B4-BE49-F238E27FC236}">
                <a16:creationId xmlns:a16="http://schemas.microsoft.com/office/drawing/2014/main" id="{4FBF8C2E-1C08-5F3D-C503-BC986E1F4619}"/>
              </a:ext>
            </a:extLst>
          </p:cNvPr>
          <p:cNvGrpSpPr/>
          <p:nvPr/>
        </p:nvGrpSpPr>
        <p:grpSpPr>
          <a:xfrm>
            <a:off x="7150800" y="5202038"/>
            <a:ext cx="746555" cy="184666"/>
            <a:chOff x="560448" y="2553077"/>
            <a:chExt cx="1431095" cy="404904"/>
          </a:xfrm>
        </p:grpSpPr>
        <p:sp>
          <p:nvSpPr>
            <p:cNvPr id="30" name="Rectangle 29">
              <a:extLst>
                <a:ext uri="{FF2B5EF4-FFF2-40B4-BE49-F238E27FC236}">
                  <a16:creationId xmlns:a16="http://schemas.microsoft.com/office/drawing/2014/main" id="{52F59EB6-D106-0B7D-CE25-428F514A2F30}"/>
                </a:ext>
              </a:extLst>
            </p:cNvPr>
            <p:cNvSpPr/>
            <p:nvPr/>
          </p:nvSpPr>
          <p:spPr>
            <a:xfrm>
              <a:off x="560448" y="2553077"/>
              <a:ext cx="1431095"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solidFill>
                  <a:schemeClr val="bg1"/>
                </a:solidFill>
              </a:endParaRPr>
            </a:p>
          </p:txBody>
        </p:sp>
        <p:sp>
          <p:nvSpPr>
            <p:cNvPr id="31" name="TextBox 30">
              <a:extLst>
                <a:ext uri="{FF2B5EF4-FFF2-40B4-BE49-F238E27FC236}">
                  <a16:creationId xmlns:a16="http://schemas.microsoft.com/office/drawing/2014/main" id="{9F614E05-2D45-8659-06B7-A1E7F60E20E3}"/>
                </a:ext>
              </a:extLst>
            </p:cNvPr>
            <p:cNvSpPr txBox="1"/>
            <p:nvPr/>
          </p:nvSpPr>
          <p:spPr>
            <a:xfrm>
              <a:off x="560450" y="2553077"/>
              <a:ext cx="1157534" cy="404904"/>
            </a:xfrm>
            <a:prstGeom prst="rect">
              <a:avLst/>
            </a:prstGeom>
            <a:noFill/>
          </p:spPr>
          <p:txBody>
            <a:bodyPr wrap="square" rtlCol="0">
              <a:spAutoFit/>
            </a:bodyPr>
            <a:lstStyle/>
            <a:p>
              <a:r>
                <a:rPr lang="en-NZ" sz="600">
                  <a:solidFill>
                    <a:srgbClr val="FF9700"/>
                  </a:solidFill>
                </a:rPr>
                <a:t>Over Focus</a:t>
              </a:r>
            </a:p>
          </p:txBody>
        </p:sp>
      </p:grpSp>
      <p:grpSp>
        <p:nvGrpSpPr>
          <p:cNvPr id="32" name="Group 31">
            <a:extLst>
              <a:ext uri="{FF2B5EF4-FFF2-40B4-BE49-F238E27FC236}">
                <a16:creationId xmlns:a16="http://schemas.microsoft.com/office/drawing/2014/main" id="{82DB9176-190E-F6E2-D563-D5F3FA550296}"/>
              </a:ext>
            </a:extLst>
          </p:cNvPr>
          <p:cNvGrpSpPr/>
          <p:nvPr/>
        </p:nvGrpSpPr>
        <p:grpSpPr>
          <a:xfrm>
            <a:off x="7093271" y="5013904"/>
            <a:ext cx="983644" cy="184666"/>
            <a:chOff x="560448" y="2553077"/>
            <a:chExt cx="1431095" cy="404904"/>
          </a:xfrm>
        </p:grpSpPr>
        <p:sp>
          <p:nvSpPr>
            <p:cNvPr id="33" name="Rectangle 32">
              <a:extLst>
                <a:ext uri="{FF2B5EF4-FFF2-40B4-BE49-F238E27FC236}">
                  <a16:creationId xmlns:a16="http://schemas.microsoft.com/office/drawing/2014/main" id="{C06CF898-8F3B-9297-137C-8101CC9C525D}"/>
                </a:ext>
              </a:extLst>
            </p:cNvPr>
            <p:cNvSpPr/>
            <p:nvPr/>
          </p:nvSpPr>
          <p:spPr>
            <a:xfrm>
              <a:off x="560448" y="2553077"/>
              <a:ext cx="1431095"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solidFill>
                  <a:schemeClr val="bg1"/>
                </a:solidFill>
              </a:endParaRPr>
            </a:p>
          </p:txBody>
        </p:sp>
        <p:sp>
          <p:nvSpPr>
            <p:cNvPr id="34" name="TextBox 33">
              <a:extLst>
                <a:ext uri="{FF2B5EF4-FFF2-40B4-BE49-F238E27FC236}">
                  <a16:creationId xmlns:a16="http://schemas.microsoft.com/office/drawing/2014/main" id="{67320004-2D7C-F769-972F-06942584573A}"/>
                </a:ext>
              </a:extLst>
            </p:cNvPr>
            <p:cNvSpPr txBox="1"/>
            <p:nvPr/>
          </p:nvSpPr>
          <p:spPr>
            <a:xfrm>
              <a:off x="560450" y="2553077"/>
              <a:ext cx="1157534" cy="404904"/>
            </a:xfrm>
            <a:prstGeom prst="rect">
              <a:avLst/>
            </a:prstGeom>
            <a:solidFill>
              <a:srgbClr val="EEEEEE"/>
            </a:solidFill>
          </p:spPr>
          <p:txBody>
            <a:bodyPr wrap="square" rtlCol="0">
              <a:spAutoFit/>
            </a:bodyPr>
            <a:lstStyle/>
            <a:p>
              <a:r>
                <a:rPr lang="en-NZ" sz="600">
                  <a:solidFill>
                    <a:srgbClr val="FF9700"/>
                  </a:solidFill>
                </a:rPr>
                <a:t>Over Focus</a:t>
              </a:r>
            </a:p>
          </p:txBody>
        </p:sp>
      </p:grpSp>
      <p:grpSp>
        <p:nvGrpSpPr>
          <p:cNvPr id="38" name="Group 37">
            <a:extLst>
              <a:ext uri="{FF2B5EF4-FFF2-40B4-BE49-F238E27FC236}">
                <a16:creationId xmlns:a16="http://schemas.microsoft.com/office/drawing/2014/main" id="{9156E042-3785-283F-E279-2019E4D9657B}"/>
              </a:ext>
            </a:extLst>
          </p:cNvPr>
          <p:cNvGrpSpPr/>
          <p:nvPr/>
        </p:nvGrpSpPr>
        <p:grpSpPr>
          <a:xfrm>
            <a:off x="7146367" y="5541294"/>
            <a:ext cx="746555" cy="126332"/>
            <a:chOff x="560448" y="2553077"/>
            <a:chExt cx="1431095" cy="276999"/>
          </a:xfrm>
        </p:grpSpPr>
        <p:sp>
          <p:nvSpPr>
            <p:cNvPr id="39" name="Rectangle 38">
              <a:extLst>
                <a:ext uri="{FF2B5EF4-FFF2-40B4-BE49-F238E27FC236}">
                  <a16:creationId xmlns:a16="http://schemas.microsoft.com/office/drawing/2014/main" id="{5E485147-9643-0310-CB4D-B2BE4BBBE0F8}"/>
                </a:ext>
              </a:extLst>
            </p:cNvPr>
            <p:cNvSpPr/>
            <p:nvPr/>
          </p:nvSpPr>
          <p:spPr>
            <a:xfrm>
              <a:off x="560448" y="2553077"/>
              <a:ext cx="1431095"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solidFill>
                  <a:schemeClr val="bg1"/>
                </a:solidFill>
              </a:endParaRPr>
            </a:p>
          </p:txBody>
        </p:sp>
        <p:sp>
          <p:nvSpPr>
            <p:cNvPr id="40" name="TextBox 39">
              <a:extLst>
                <a:ext uri="{FF2B5EF4-FFF2-40B4-BE49-F238E27FC236}">
                  <a16:creationId xmlns:a16="http://schemas.microsoft.com/office/drawing/2014/main" id="{6D26BC63-A4F2-81C8-CA8C-D8553648E4B3}"/>
                </a:ext>
              </a:extLst>
            </p:cNvPr>
            <p:cNvSpPr txBox="1"/>
            <p:nvPr/>
          </p:nvSpPr>
          <p:spPr>
            <a:xfrm>
              <a:off x="560450" y="2553077"/>
              <a:ext cx="1157533" cy="245920"/>
            </a:xfrm>
            <a:prstGeom prst="rect">
              <a:avLst/>
            </a:prstGeom>
            <a:noFill/>
          </p:spPr>
          <p:txBody>
            <a:bodyPr wrap="square" rtlCol="0">
              <a:spAutoFit/>
            </a:bodyPr>
            <a:lstStyle/>
            <a:p>
              <a:r>
                <a:rPr lang="en-NZ" sz="600">
                  <a:solidFill>
                    <a:srgbClr val="FF9700"/>
                  </a:solidFill>
                </a:rPr>
                <a:t>Challenge</a:t>
              </a:r>
            </a:p>
          </p:txBody>
        </p:sp>
      </p:grpSp>
    </p:spTree>
    <p:extLst>
      <p:ext uri="{BB962C8B-B14F-4D97-AF65-F5344CB8AC3E}">
        <p14:creationId xmlns:p14="http://schemas.microsoft.com/office/powerpoint/2010/main" val="355455796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4">
            <a:extLst>
              <a:ext uri="{FF2B5EF4-FFF2-40B4-BE49-F238E27FC236}">
                <a16:creationId xmlns:a16="http://schemas.microsoft.com/office/drawing/2014/main" id="{25A58742-E0B9-420E-8E3B-661DB2E1D249}"/>
              </a:ext>
            </a:extLst>
          </p:cNvPr>
          <p:cNvSpPr>
            <a:spLocks noChangeArrowheads="1"/>
          </p:cNvSpPr>
          <p:nvPr/>
        </p:nvSpPr>
        <p:spPr bwMode="auto">
          <a:xfrm rot="18277240">
            <a:off x="7942137" y="1084037"/>
            <a:ext cx="1179431" cy="307777"/>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defRPr/>
            </a:pPr>
            <a:r>
              <a:rPr lang="fi-FI" altLang="en-US" sz="1400" b="1">
                <a:solidFill>
                  <a:srgbClr val="FBE753"/>
                </a:solidFill>
                <a:latin typeface="Arial" panose="020B0604020202020204" pitchFamily="34" charset="0"/>
                <a:cs typeface="Arial" panose="020B0604020202020204" pitchFamily="34" charset="0"/>
              </a:rPr>
              <a:t>Over Focus</a:t>
            </a:r>
            <a:endParaRPr lang="en-US" altLang="en-US" sz="1400" b="1">
              <a:solidFill>
                <a:srgbClr val="FBE753"/>
              </a:solidFill>
              <a:latin typeface="Arial" panose="020B0604020202020204" pitchFamily="34" charset="0"/>
              <a:cs typeface="Arial" panose="020B0604020202020204" pitchFamily="34" charset="0"/>
            </a:endParaRPr>
          </a:p>
        </p:txBody>
      </p:sp>
      <p:sp>
        <p:nvSpPr>
          <p:cNvPr id="15" name="Rectangle 4">
            <a:extLst>
              <a:ext uri="{FF2B5EF4-FFF2-40B4-BE49-F238E27FC236}">
                <a16:creationId xmlns:a16="http://schemas.microsoft.com/office/drawing/2014/main" id="{850E1C22-6916-481F-941E-6B205165F2A9}"/>
              </a:ext>
            </a:extLst>
          </p:cNvPr>
          <p:cNvSpPr>
            <a:spLocks noChangeArrowheads="1"/>
          </p:cNvSpPr>
          <p:nvPr/>
        </p:nvSpPr>
        <p:spPr bwMode="auto">
          <a:xfrm rot="-3322760">
            <a:off x="5822925" y="1199549"/>
            <a:ext cx="900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pPr>
            <a:r>
              <a:rPr lang="fi-FI" altLang="en-US" sz="1400" b="1">
                <a:solidFill>
                  <a:srgbClr val="008000"/>
                </a:solidFill>
                <a:latin typeface="Century Gothic" panose="020B0502020202020204" pitchFamily="34" charset="0"/>
                <a:cs typeface="Arial" panose="020B0604020202020204" pitchFamily="34" charset="0"/>
              </a:rPr>
              <a:t>Match</a:t>
            </a:r>
            <a:endParaRPr lang="en-US" altLang="en-US" sz="1400" b="1">
              <a:solidFill>
                <a:srgbClr val="008000"/>
              </a:solidFill>
              <a:latin typeface="Century Gothic" panose="020B0502020202020204" pitchFamily="34" charset="0"/>
              <a:cs typeface="Arial" panose="020B0604020202020204" pitchFamily="34" charset="0"/>
            </a:endParaRPr>
          </a:p>
        </p:txBody>
      </p:sp>
      <p:sp>
        <p:nvSpPr>
          <p:cNvPr id="11" name="Rectangle 4">
            <a:extLst>
              <a:ext uri="{FF2B5EF4-FFF2-40B4-BE49-F238E27FC236}">
                <a16:creationId xmlns:a16="http://schemas.microsoft.com/office/drawing/2014/main" id="{64CA2925-5D8F-49D7-A038-0725454C382E}"/>
              </a:ext>
            </a:extLst>
          </p:cNvPr>
          <p:cNvSpPr>
            <a:spLocks noChangeArrowheads="1"/>
          </p:cNvSpPr>
          <p:nvPr/>
        </p:nvSpPr>
        <p:spPr bwMode="auto">
          <a:xfrm rot="-3322760">
            <a:off x="9159689" y="1113927"/>
            <a:ext cx="1079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pPr>
            <a:r>
              <a:rPr lang="fi-FI" altLang="en-US" sz="1400" b="1">
                <a:solidFill>
                  <a:srgbClr val="FF0000"/>
                </a:solidFill>
                <a:latin typeface="Century Gothic" panose="020B0502020202020204" pitchFamily="34" charset="0"/>
                <a:cs typeface="Arial" panose="020B0604020202020204" pitchFamily="34" charset="0"/>
              </a:rPr>
              <a:t>Excessive </a:t>
            </a:r>
            <a:endParaRPr lang="en-US" altLang="en-US" sz="1400" b="1">
              <a:solidFill>
                <a:srgbClr val="FF0000"/>
              </a:solidFill>
              <a:latin typeface="Century Gothic" panose="020B0502020202020204" pitchFamily="34" charset="0"/>
              <a:cs typeface="Arial" panose="020B0604020202020204" pitchFamily="34" charset="0"/>
            </a:endParaRPr>
          </a:p>
        </p:txBody>
      </p:sp>
      <p:sp>
        <p:nvSpPr>
          <p:cNvPr id="14" name="Rectangle 4">
            <a:extLst>
              <a:ext uri="{FF2B5EF4-FFF2-40B4-BE49-F238E27FC236}">
                <a16:creationId xmlns:a16="http://schemas.microsoft.com/office/drawing/2014/main" id="{8AC0F5B6-66E4-4EFB-ABE1-AB27B0C62C58}"/>
              </a:ext>
            </a:extLst>
          </p:cNvPr>
          <p:cNvSpPr>
            <a:spLocks noChangeArrowheads="1"/>
          </p:cNvSpPr>
          <p:nvPr/>
        </p:nvSpPr>
        <p:spPr bwMode="auto">
          <a:xfrm rot="-3322760">
            <a:off x="2454422" y="1157582"/>
            <a:ext cx="1079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pPr>
            <a:r>
              <a:rPr lang="fi-FI" altLang="en-US" sz="1400" b="1">
                <a:solidFill>
                  <a:srgbClr val="FF0000"/>
                </a:solidFill>
                <a:latin typeface="Century Gothic" panose="020B0502020202020204" pitchFamily="34" charset="0"/>
                <a:cs typeface="Arial" panose="020B0604020202020204" pitchFamily="34" charset="0"/>
              </a:rPr>
              <a:t>Weakness</a:t>
            </a:r>
            <a:endParaRPr lang="en-US" altLang="en-US" sz="1400" b="1">
              <a:solidFill>
                <a:srgbClr val="FF0000"/>
              </a:solidFill>
              <a:latin typeface="Century Gothic" panose="020B0502020202020204" pitchFamily="34" charset="0"/>
              <a:cs typeface="Arial" panose="020B0604020202020204" pitchFamily="34" charset="0"/>
            </a:endParaRPr>
          </a:p>
        </p:txBody>
      </p:sp>
      <p:sp>
        <p:nvSpPr>
          <p:cNvPr id="24" name="Rectangle 4">
            <a:extLst>
              <a:ext uri="{FF2B5EF4-FFF2-40B4-BE49-F238E27FC236}">
                <a16:creationId xmlns:a16="http://schemas.microsoft.com/office/drawing/2014/main" id="{CD6B7AD3-D25D-412E-9C06-8977348F5A86}"/>
              </a:ext>
            </a:extLst>
          </p:cNvPr>
          <p:cNvSpPr>
            <a:spLocks noChangeArrowheads="1"/>
          </p:cNvSpPr>
          <p:nvPr/>
        </p:nvSpPr>
        <p:spPr bwMode="auto">
          <a:xfrm rot="18277240">
            <a:off x="3416257" y="1054071"/>
            <a:ext cx="1224975" cy="307777"/>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defRPr/>
            </a:pPr>
            <a:r>
              <a:rPr lang="fi-FI" altLang="en-US" sz="1400" b="1">
                <a:solidFill>
                  <a:srgbClr val="FBE753"/>
                </a:solidFill>
                <a:latin typeface="Century Gothic" panose="020B0502020202020204" pitchFamily="34" charset="0"/>
                <a:cs typeface="Arial" panose="020B0604020202020204" pitchFamily="34" charset="0"/>
              </a:rPr>
              <a:t>Challenge</a:t>
            </a:r>
          </a:p>
        </p:txBody>
      </p:sp>
      <p:sp>
        <p:nvSpPr>
          <p:cNvPr id="17" name="Rectangle 4">
            <a:extLst>
              <a:ext uri="{FF2B5EF4-FFF2-40B4-BE49-F238E27FC236}">
                <a16:creationId xmlns:a16="http://schemas.microsoft.com/office/drawing/2014/main" id="{6C353AA2-5915-43A7-98BE-A06E20468AAA}"/>
              </a:ext>
            </a:extLst>
          </p:cNvPr>
          <p:cNvSpPr>
            <a:spLocks noChangeArrowheads="1"/>
          </p:cNvSpPr>
          <p:nvPr/>
        </p:nvSpPr>
        <p:spPr bwMode="auto">
          <a:xfrm rot="-3322760">
            <a:off x="4388848" y="1039658"/>
            <a:ext cx="1379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pPr>
            <a:r>
              <a:rPr lang="fi-FI" altLang="en-US" sz="1400" b="1">
                <a:solidFill>
                  <a:srgbClr val="008000"/>
                </a:solidFill>
                <a:latin typeface="Century Gothic" panose="020B0502020202020204" pitchFamily="34" charset="0"/>
                <a:cs typeface="Arial" panose="020B0604020202020204" pitchFamily="34" charset="0"/>
              </a:rPr>
              <a:t>Close Match</a:t>
            </a:r>
            <a:endParaRPr lang="en-US" altLang="en-US" sz="1400" b="1">
              <a:solidFill>
                <a:srgbClr val="008000"/>
              </a:solidFill>
              <a:latin typeface="Century Gothic" panose="020B0502020202020204" pitchFamily="34" charset="0"/>
              <a:cs typeface="Arial" panose="020B0604020202020204" pitchFamily="34" charset="0"/>
            </a:endParaRPr>
          </a:p>
        </p:txBody>
      </p:sp>
      <p:sp>
        <p:nvSpPr>
          <p:cNvPr id="23" name="Rectangle 4">
            <a:extLst>
              <a:ext uri="{FF2B5EF4-FFF2-40B4-BE49-F238E27FC236}">
                <a16:creationId xmlns:a16="http://schemas.microsoft.com/office/drawing/2014/main" id="{1FBDDF59-3836-4E46-BB62-96226EAAC6C1}"/>
              </a:ext>
            </a:extLst>
          </p:cNvPr>
          <p:cNvSpPr>
            <a:spLocks noChangeArrowheads="1"/>
          </p:cNvSpPr>
          <p:nvPr/>
        </p:nvSpPr>
        <p:spPr bwMode="auto">
          <a:xfrm rot="-3322760">
            <a:off x="6768253" y="1007975"/>
            <a:ext cx="14227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376092"/>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376092"/>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376092"/>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376092"/>
                </a:solidFill>
                <a:latin typeface="Calibri" panose="020F0502020204030204" pitchFamily="34" charset="0"/>
                <a:ea typeface="MS PGothic" panose="020B0600070205080204" pitchFamily="34" charset="-128"/>
              </a:defRPr>
            </a:lvl9pPr>
          </a:lstStyle>
          <a:p>
            <a:pPr eaLnBrk="1" hangingPunct="1">
              <a:spcBef>
                <a:spcPct val="50000"/>
              </a:spcBef>
              <a:buFontTx/>
              <a:buNone/>
            </a:pPr>
            <a:r>
              <a:rPr lang="fi-FI" altLang="en-US" sz="1400" b="1">
                <a:solidFill>
                  <a:srgbClr val="008000"/>
                </a:solidFill>
                <a:latin typeface="Century Gothic" panose="020B0502020202020204" pitchFamily="34" charset="0"/>
                <a:cs typeface="Arial" panose="020B0604020202020204" pitchFamily="34" charset="0"/>
              </a:rPr>
              <a:t>Close Match</a:t>
            </a:r>
            <a:endParaRPr lang="en-US" altLang="en-US" sz="1400" b="1">
              <a:solidFill>
                <a:srgbClr val="008000"/>
              </a:solidFill>
              <a:latin typeface="Century Gothic" panose="020B0502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1952BA23-DC68-456D-B638-43254B894389}"/>
              </a:ext>
            </a:extLst>
          </p:cNvPr>
          <p:cNvSpPr/>
          <p:nvPr/>
        </p:nvSpPr>
        <p:spPr>
          <a:xfrm>
            <a:off x="7724544" y="3041555"/>
            <a:ext cx="2160000" cy="830997"/>
          </a:xfrm>
          <a:prstGeom prst="rect">
            <a:avLst/>
          </a:prstGeom>
        </p:spPr>
        <p:txBody>
          <a:bodyPr wrap="square">
            <a:spAutoFit/>
          </a:bodyPr>
          <a:lstStyle/>
          <a:p>
            <a:pPr>
              <a:spcBef>
                <a:spcPct val="50000"/>
              </a:spcBef>
            </a:pPr>
            <a:r>
              <a:rPr lang="en-US" altLang="en-US" sz="1600" b="1">
                <a:solidFill>
                  <a:srgbClr val="FF3300"/>
                </a:solidFill>
                <a:latin typeface="Century Gothic" panose="020B0502020202020204" pitchFamily="34" charset="0"/>
                <a:cs typeface="Arial" panose="020B0604020202020204" pitchFamily="34" charset="0"/>
              </a:rPr>
              <a:t>Red</a:t>
            </a:r>
            <a:r>
              <a:rPr lang="en-US" altLang="en-US" sz="1600" b="1">
                <a:latin typeface="Century Gothic" panose="020B0502020202020204" pitchFamily="34" charset="0"/>
                <a:cs typeface="Arial" panose="020B0604020202020204" pitchFamily="34" charset="0"/>
              </a:rPr>
              <a:t> = Your score is far below or far above the ideal</a:t>
            </a:r>
          </a:p>
        </p:txBody>
      </p:sp>
      <p:sp>
        <p:nvSpPr>
          <p:cNvPr id="26" name="Rectangle 25">
            <a:extLst>
              <a:ext uri="{FF2B5EF4-FFF2-40B4-BE49-F238E27FC236}">
                <a16:creationId xmlns:a16="http://schemas.microsoft.com/office/drawing/2014/main" id="{B415DB04-36EA-4B97-B856-2AC99F4483A3}"/>
              </a:ext>
            </a:extLst>
          </p:cNvPr>
          <p:cNvSpPr/>
          <p:nvPr/>
        </p:nvSpPr>
        <p:spPr>
          <a:xfrm>
            <a:off x="2661418" y="3047191"/>
            <a:ext cx="2160000" cy="584775"/>
          </a:xfrm>
          <a:prstGeom prst="rect">
            <a:avLst/>
          </a:prstGeom>
        </p:spPr>
        <p:txBody>
          <a:bodyPr wrap="square">
            <a:spAutoFit/>
          </a:bodyPr>
          <a:lstStyle/>
          <a:p>
            <a:pPr>
              <a:spcBef>
                <a:spcPct val="50000"/>
              </a:spcBef>
            </a:pPr>
            <a:r>
              <a:rPr lang="en-US" altLang="en-US" sz="1600" b="1">
                <a:solidFill>
                  <a:srgbClr val="008000"/>
                </a:solidFill>
                <a:latin typeface="Century Gothic" panose="020B0502020202020204" pitchFamily="34" charset="0"/>
                <a:cs typeface="Arial" panose="020B0604020202020204" pitchFamily="34" charset="0"/>
              </a:rPr>
              <a:t>Green</a:t>
            </a:r>
            <a:r>
              <a:rPr lang="en-US" altLang="en-US" sz="1600" b="1">
                <a:latin typeface="Century Gothic" panose="020B0502020202020204" pitchFamily="34" charset="0"/>
                <a:cs typeface="Arial" panose="020B0604020202020204" pitchFamily="34" charset="0"/>
              </a:rPr>
              <a:t> = Your score matches the ideal</a:t>
            </a:r>
          </a:p>
        </p:txBody>
      </p:sp>
      <p:sp>
        <p:nvSpPr>
          <p:cNvPr id="27" name="Rectangle 26">
            <a:extLst>
              <a:ext uri="{FF2B5EF4-FFF2-40B4-BE49-F238E27FC236}">
                <a16:creationId xmlns:a16="http://schemas.microsoft.com/office/drawing/2014/main" id="{103410DB-5C27-41AC-9D77-F5F3C018543A}"/>
              </a:ext>
            </a:extLst>
          </p:cNvPr>
          <p:cNvSpPr/>
          <p:nvPr/>
        </p:nvSpPr>
        <p:spPr>
          <a:xfrm>
            <a:off x="5192981" y="3045344"/>
            <a:ext cx="2160000" cy="830997"/>
          </a:xfrm>
          <a:prstGeom prst="rect">
            <a:avLst/>
          </a:prstGeom>
        </p:spPr>
        <p:txBody>
          <a:bodyPr wrap="square">
            <a:spAutoFit/>
          </a:bodyPr>
          <a:lstStyle/>
          <a:p>
            <a:pPr>
              <a:spcBef>
                <a:spcPct val="50000"/>
              </a:spcBef>
            </a:pPr>
            <a:r>
              <a:rPr lang="en-US" altLang="en-US" sz="1600" b="1">
                <a:solidFill>
                  <a:srgbClr val="FBE753"/>
                </a:solidFill>
                <a:latin typeface="Century Gothic" panose="020B0502020202020204" pitchFamily="34" charset="0"/>
                <a:cs typeface="Arial" panose="020B0604020202020204" pitchFamily="34" charset="0"/>
              </a:rPr>
              <a:t>Yellow</a:t>
            </a:r>
            <a:r>
              <a:rPr lang="en-US" altLang="en-US" sz="1600" b="1">
                <a:solidFill>
                  <a:srgbClr val="FFFF00"/>
                </a:solidFill>
                <a:latin typeface="Century Gothic" panose="020B0502020202020204" pitchFamily="34" charset="0"/>
                <a:cs typeface="Arial" panose="020B0604020202020204" pitchFamily="34" charset="0"/>
              </a:rPr>
              <a:t> </a:t>
            </a:r>
            <a:r>
              <a:rPr lang="en-US" altLang="en-US" sz="1600" b="1">
                <a:latin typeface="Century Gothic" panose="020B0502020202020204" pitchFamily="34" charset="0"/>
                <a:cs typeface="Arial" panose="020B0604020202020204" pitchFamily="34" charset="0"/>
              </a:rPr>
              <a:t>= Your score is above or below the ideal</a:t>
            </a:r>
          </a:p>
        </p:txBody>
      </p:sp>
      <p:sp>
        <p:nvSpPr>
          <p:cNvPr id="19" name="AutoShape 7">
            <a:extLst>
              <a:ext uri="{FF2B5EF4-FFF2-40B4-BE49-F238E27FC236}">
                <a16:creationId xmlns:a16="http://schemas.microsoft.com/office/drawing/2014/main" id="{706DD4BB-4B15-4E26-941F-C1A7CBE4B2F0}"/>
              </a:ext>
            </a:extLst>
          </p:cNvPr>
          <p:cNvSpPr>
            <a:spLocks noChangeArrowheads="1"/>
          </p:cNvSpPr>
          <p:nvPr/>
        </p:nvSpPr>
        <p:spPr bwMode="auto">
          <a:xfrm>
            <a:off x="1786742" y="1643099"/>
            <a:ext cx="8972478" cy="733663"/>
          </a:xfrm>
          <a:prstGeom prst="leftRightArrow">
            <a:avLst>
              <a:gd name="adj1" fmla="val 50000"/>
              <a:gd name="adj2" fmla="val 48048"/>
            </a:avLst>
          </a:prstGeom>
          <a:gradFill flip="none" rotWithShape="1">
            <a:gsLst>
              <a:gs pos="0">
                <a:srgbClr val="DC0E0E"/>
              </a:gs>
              <a:gs pos="50000">
                <a:schemeClr val="accent1"/>
              </a:gs>
              <a:gs pos="100000">
                <a:schemeClr val="bg2"/>
              </a:gs>
            </a:gsLst>
            <a:path path="circle">
              <a:fillToRect l="100000" t="100000"/>
            </a:path>
            <a:tileRect r="-100000" b="-100000"/>
          </a:gradFill>
          <a:ln w="28575" algn="ctr">
            <a:noFill/>
            <a:miter lim="800000"/>
            <a:headEnd/>
            <a:tailEnd/>
          </a:ln>
          <a:effectLst/>
        </p:spPr>
        <p:txBody>
          <a:bodyPr wrap="square" anchor="ctr">
            <a:spAutoFit/>
          </a:bodyPr>
          <a:lstStyle>
            <a:lvl1pPr eaLnBrk="0" hangingPunct="0">
              <a:spcBef>
                <a:spcPct val="20000"/>
              </a:spcBef>
              <a:buFont typeface="Arial" pitchFamily="34" charset="0"/>
              <a:buChar char="•"/>
              <a:defRPr sz="3200">
                <a:solidFill>
                  <a:srgbClr val="376092"/>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rgbClr val="376092"/>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rgbClr val="376092"/>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rgbClr val="376092"/>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rgbClr val="376092"/>
                </a:solidFill>
                <a:latin typeface="Calibri" pitchFamily="34" charset="0"/>
                <a:ea typeface="MS PGothic" pitchFamily="34" charset="-128"/>
              </a:defRPr>
            </a:lvl9pPr>
          </a:lstStyle>
          <a:p>
            <a:pPr eaLnBrk="1" hangingPunct="1">
              <a:spcBef>
                <a:spcPct val="50000"/>
              </a:spcBef>
              <a:buFontTx/>
              <a:buNone/>
            </a:pPr>
            <a:endParaRPr lang="en-US" altLang="en-US" sz="1800">
              <a:solidFill>
                <a:schemeClr val="tx1"/>
              </a:solidFill>
              <a:latin typeface="Arial" pitchFamily="34" charset="0"/>
            </a:endParaRPr>
          </a:p>
        </p:txBody>
      </p:sp>
      <p:sp>
        <p:nvSpPr>
          <p:cNvPr id="21" name="Rectangle 1">
            <a:extLst>
              <a:ext uri="{FF2B5EF4-FFF2-40B4-BE49-F238E27FC236}">
                <a16:creationId xmlns:a16="http://schemas.microsoft.com/office/drawing/2014/main" id="{5371E7E0-2DE2-C3B5-4581-A60E2170C71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22" name="Rectangle 2">
            <a:extLst>
              <a:ext uri="{FF2B5EF4-FFF2-40B4-BE49-F238E27FC236}">
                <a16:creationId xmlns:a16="http://schemas.microsoft.com/office/drawing/2014/main" id="{2654A803-3D1E-426E-2BD5-7A488DB898FD}"/>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28" name="Rectangle 3">
            <a:extLst>
              <a:ext uri="{FF2B5EF4-FFF2-40B4-BE49-F238E27FC236}">
                <a16:creationId xmlns:a16="http://schemas.microsoft.com/office/drawing/2014/main" id="{95D09B73-8069-6B21-76CC-B035D591226F}"/>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pic>
        <p:nvPicPr>
          <p:cNvPr id="30" name="Picture 29">
            <a:extLst>
              <a:ext uri="{FF2B5EF4-FFF2-40B4-BE49-F238E27FC236}">
                <a16:creationId xmlns:a16="http://schemas.microsoft.com/office/drawing/2014/main" id="{3B2B3E94-1ED1-D5C0-B091-8B540BD58860}"/>
              </a:ext>
            </a:extLst>
          </p:cNvPr>
          <p:cNvPicPr>
            <a:picLocks noChangeAspect="1"/>
          </p:cNvPicPr>
          <p:nvPr/>
        </p:nvPicPr>
        <p:blipFill>
          <a:blip r:embed="rId3"/>
          <a:stretch>
            <a:fillRect/>
          </a:stretch>
        </p:blipFill>
        <p:spPr>
          <a:xfrm>
            <a:off x="3204312" y="4177442"/>
            <a:ext cx="5372667" cy="2506223"/>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1+#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2"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1000"/>
                                        <p:tgtEl>
                                          <p:spTgt spid="27"/>
                                        </p:tgtEl>
                                      </p:cBhvr>
                                    </p:animEffect>
                                  </p:childTnLst>
                                </p:cTn>
                              </p:par>
                              <p:par>
                                <p:cTn id="54" presetID="10"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5" grpId="0"/>
      <p:bldP spid="11" grpId="0"/>
      <p:bldP spid="14" grpId="0"/>
      <p:bldP spid="24" grpId="0"/>
      <p:bldP spid="17" grpId="0"/>
      <p:bldP spid="23" grpId="0"/>
      <p:bldP spid="25" grpId="0"/>
      <p:bldP spid="26" grpId="0"/>
      <p:bldP spid="27" grpId="0"/>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7DE89-D3A3-9183-E549-EF07460449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E075CC-023F-2AE0-AE98-5ABE2EB8EB55}"/>
              </a:ext>
            </a:extLst>
          </p:cNvPr>
          <p:cNvSpPr>
            <a:spLocks noGrp="1"/>
          </p:cNvSpPr>
          <p:nvPr>
            <p:ph type="title"/>
          </p:nvPr>
        </p:nvSpPr>
        <p:spPr>
          <a:xfrm>
            <a:off x="3360489" y="1096551"/>
            <a:ext cx="5290345" cy="648949"/>
          </a:xfrm>
        </p:spPr>
        <p:txBody>
          <a:bodyPr>
            <a:normAutofit/>
          </a:bodyPr>
          <a:lstStyle/>
          <a:p>
            <a:pPr algn="ctr"/>
            <a:r>
              <a:rPr lang="en-NZ" sz="4000" b="1">
                <a:solidFill>
                  <a:schemeClr val="tx1">
                    <a:lumMod val="50000"/>
                    <a:lumOff val="50000"/>
                  </a:schemeClr>
                </a:solidFill>
                <a:latin typeface="Century Gothic" panose="020B0502020202020204" pitchFamily="34" charset="0"/>
              </a:rPr>
              <a:t>Manager Report</a:t>
            </a:r>
          </a:p>
        </p:txBody>
      </p:sp>
      <p:cxnSp>
        <p:nvCxnSpPr>
          <p:cNvPr id="5" name="Straight Connector 4">
            <a:extLst>
              <a:ext uri="{FF2B5EF4-FFF2-40B4-BE49-F238E27FC236}">
                <a16:creationId xmlns:a16="http://schemas.microsoft.com/office/drawing/2014/main" id="{FC77E9E2-98A6-46E4-1D20-2082FAFDD4A5}"/>
              </a:ext>
            </a:extLst>
          </p:cNvPr>
          <p:cNvCxnSpPr>
            <a:cxnSpLocks/>
          </p:cNvCxnSpPr>
          <p:nvPr/>
        </p:nvCxnSpPr>
        <p:spPr>
          <a:xfrm flipV="1">
            <a:off x="1586" y="1416840"/>
            <a:ext cx="3755602" cy="36406"/>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7" name="Straight Connector 6">
            <a:extLst>
              <a:ext uri="{FF2B5EF4-FFF2-40B4-BE49-F238E27FC236}">
                <a16:creationId xmlns:a16="http://schemas.microsoft.com/office/drawing/2014/main" id="{2F8D7AB0-9A3A-75E8-FA54-2A0D60849A10}"/>
              </a:ext>
            </a:extLst>
          </p:cNvPr>
          <p:cNvCxnSpPr>
            <a:cxnSpLocks/>
          </p:cNvCxnSpPr>
          <p:nvPr/>
        </p:nvCxnSpPr>
        <p:spPr>
          <a:xfrm>
            <a:off x="8356349" y="1416840"/>
            <a:ext cx="3835651"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3" name="Slide Number Placeholder 2">
            <a:extLst>
              <a:ext uri="{FF2B5EF4-FFF2-40B4-BE49-F238E27FC236}">
                <a16:creationId xmlns:a16="http://schemas.microsoft.com/office/drawing/2014/main" id="{A46029A9-9918-0A8E-71AA-B1DBA1E30E80}"/>
              </a:ext>
            </a:extLst>
          </p:cNvPr>
          <p:cNvSpPr>
            <a:spLocks noGrp="1"/>
          </p:cNvSpPr>
          <p:nvPr>
            <p:ph type="sldNum" sz="quarter" idx="12"/>
          </p:nvPr>
        </p:nvSpPr>
        <p:spPr/>
        <p:txBody>
          <a:bodyPr/>
          <a:lstStyle/>
          <a:p>
            <a:fld id="{4A87B596-6C3B-4F21-AEF0-1712141D1DD9}" type="slidenum">
              <a:rPr lang="en-NZ" smtClean="0"/>
              <a:t>14</a:t>
            </a:fld>
            <a:endParaRPr lang="en-NZ"/>
          </a:p>
        </p:txBody>
      </p:sp>
      <p:pic>
        <p:nvPicPr>
          <p:cNvPr id="4" name="Picture 3">
            <a:extLst>
              <a:ext uri="{FF2B5EF4-FFF2-40B4-BE49-F238E27FC236}">
                <a16:creationId xmlns:a16="http://schemas.microsoft.com/office/drawing/2014/main" id="{69C13A76-1760-5ECC-1A60-CF9403C53E9D}"/>
              </a:ext>
            </a:extLst>
          </p:cNvPr>
          <p:cNvPicPr>
            <a:picLocks noChangeAspect="1"/>
          </p:cNvPicPr>
          <p:nvPr/>
        </p:nvPicPr>
        <p:blipFill>
          <a:blip r:embed="rId3"/>
          <a:stretch>
            <a:fillRect/>
          </a:stretch>
        </p:blipFill>
        <p:spPr>
          <a:xfrm>
            <a:off x="4386895" y="1957806"/>
            <a:ext cx="3237532" cy="4581144"/>
          </a:xfrm>
          <a:prstGeom prst="rect">
            <a:avLst/>
          </a:prstGeom>
          <a:effectLst>
            <a:glow rad="139700">
              <a:schemeClr val="bg1">
                <a:lumMod val="65000"/>
                <a:alpha val="40000"/>
              </a:schemeClr>
            </a:glow>
            <a:outerShdw blurRad="50800" dist="38100" dir="10800000" algn="r" rotWithShape="0">
              <a:prstClr val="black">
                <a:alpha val="40000"/>
              </a:prstClr>
            </a:outerShdw>
          </a:effectLst>
        </p:spPr>
      </p:pic>
    </p:spTree>
    <p:extLst>
      <p:ext uri="{BB962C8B-B14F-4D97-AF65-F5344CB8AC3E}">
        <p14:creationId xmlns:p14="http://schemas.microsoft.com/office/powerpoint/2010/main" val="85390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2000" fill="hold"/>
                                        <p:tgtEl>
                                          <p:spTgt spid="4"/>
                                        </p:tgtEl>
                                        <p:attrNameLst>
                                          <p:attrName>ppt_w</p:attrName>
                                        </p:attrNameLst>
                                      </p:cBhvr>
                                      <p:tavLst>
                                        <p:tav tm="0">
                                          <p:val>
                                            <p:fltVal val="0"/>
                                          </p:val>
                                        </p:tav>
                                        <p:tav tm="100000">
                                          <p:val>
                                            <p:strVal val="#ppt_w"/>
                                          </p:val>
                                        </p:tav>
                                      </p:tavLst>
                                    </p:anim>
                                    <p:anim calcmode="lin" valueType="num">
                                      <p:cBhvr>
                                        <p:cTn id="12" dur="2000" fill="hold"/>
                                        <p:tgtEl>
                                          <p:spTgt spid="4"/>
                                        </p:tgtEl>
                                        <p:attrNameLst>
                                          <p:attrName>ppt_h</p:attrName>
                                        </p:attrNameLst>
                                      </p:cBhvr>
                                      <p:tavLst>
                                        <p:tav tm="0">
                                          <p:val>
                                            <p:fltVal val="0"/>
                                          </p:val>
                                        </p:tav>
                                        <p:tav tm="100000">
                                          <p:val>
                                            <p:strVal val="#ppt_h"/>
                                          </p:val>
                                        </p:tav>
                                      </p:tavLst>
                                    </p:anim>
                                    <p:anim calcmode="lin" valueType="num">
                                      <p:cBhvr>
                                        <p:cTn id="13" dur="2000" fill="hold"/>
                                        <p:tgtEl>
                                          <p:spTgt spid="4"/>
                                        </p:tgtEl>
                                        <p:attrNameLst>
                                          <p:attrName>style.rotation</p:attrName>
                                        </p:attrNameLst>
                                      </p:cBhvr>
                                      <p:tavLst>
                                        <p:tav tm="0">
                                          <p:val>
                                            <p:fltVal val="90"/>
                                          </p:val>
                                        </p:tav>
                                        <p:tav tm="100000">
                                          <p:val>
                                            <p:fltVal val="0"/>
                                          </p:val>
                                        </p:tav>
                                      </p:tavLst>
                                    </p:anim>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4982E3E-6DDA-D887-7FDB-4DFFE4A937EB}"/>
              </a:ext>
            </a:extLst>
          </p:cNvPr>
          <p:cNvSpPr/>
          <p:nvPr/>
        </p:nvSpPr>
        <p:spPr>
          <a:xfrm>
            <a:off x="278525" y="1332158"/>
            <a:ext cx="3464801" cy="2284672"/>
          </a:xfrm>
          <a:prstGeom prst="rect">
            <a:avLst/>
          </a:prstGeom>
          <a:solidFill>
            <a:srgbClr val="FBC1C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grpSp>
        <p:nvGrpSpPr>
          <p:cNvPr id="4" name="Group 3"/>
          <p:cNvGrpSpPr/>
          <p:nvPr/>
        </p:nvGrpSpPr>
        <p:grpSpPr>
          <a:xfrm>
            <a:off x="2471652" y="1213642"/>
            <a:ext cx="10542132" cy="6093296"/>
            <a:chOff x="-243704" y="1340768"/>
            <a:chExt cx="10036283" cy="513675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04" y="1340768"/>
              <a:ext cx="10036283" cy="5136750"/>
            </a:xfrm>
            <a:prstGeom prst="rect">
              <a:avLst/>
            </a:prstGeom>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2292" t="50000" r="14270" b="21232"/>
            <a:stretch/>
          </p:blipFill>
          <p:spPr bwMode="auto">
            <a:xfrm>
              <a:off x="1841708" y="2312877"/>
              <a:ext cx="6049066" cy="1881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 name="Rectangle 3">
            <a:extLst>
              <a:ext uri="{FF2B5EF4-FFF2-40B4-BE49-F238E27FC236}">
                <a16:creationId xmlns:a16="http://schemas.microsoft.com/office/drawing/2014/main" id="{96B1E6E6-D011-44ED-9324-186992EF9B3F}"/>
              </a:ext>
            </a:extLst>
          </p:cNvPr>
          <p:cNvSpPr>
            <a:spLocks noChangeArrowheads="1"/>
          </p:cNvSpPr>
          <p:nvPr/>
        </p:nvSpPr>
        <p:spPr bwMode="auto">
          <a:xfrm>
            <a:off x="425370" y="202729"/>
            <a:ext cx="8764588"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lnSpc>
                <a:spcPct val="100000"/>
              </a:lnSpc>
              <a:spcBef>
                <a:spcPct val="0"/>
              </a:spcBef>
              <a:buFont typeface="Arial" charset="0"/>
              <a:buNone/>
              <a:defRPr/>
            </a:pPr>
            <a:r>
              <a:rPr lang="en-US" altLang="fi-FI" sz="2000" b="1">
                <a:solidFill>
                  <a:srgbClr val="FF0000"/>
                </a:solidFill>
                <a:latin typeface="Century Gothic" panose="020B0502020202020204" pitchFamily="34" charset="0"/>
                <a:cs typeface="Arial" charset="0"/>
              </a:rPr>
              <a:t>Pre- and Post Sales Process </a:t>
            </a:r>
          </a:p>
        </p:txBody>
      </p:sp>
      <p:sp>
        <p:nvSpPr>
          <p:cNvPr id="6" name="Rounded Rectangle 29">
            <a:extLst>
              <a:ext uri="{FF2B5EF4-FFF2-40B4-BE49-F238E27FC236}">
                <a16:creationId xmlns:a16="http://schemas.microsoft.com/office/drawing/2014/main" id="{FB399C48-E921-4BC4-89A1-E72F78CD8533}"/>
              </a:ext>
            </a:extLst>
          </p:cNvPr>
          <p:cNvSpPr/>
          <p:nvPr/>
        </p:nvSpPr>
        <p:spPr>
          <a:xfrm>
            <a:off x="-816768" y="5301208"/>
            <a:ext cx="2484276" cy="792088"/>
          </a:xfrm>
          <a:prstGeom prst="round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600" b="1"/>
              <a:t>Page 3 in</a:t>
            </a:r>
            <a:br>
              <a:rPr lang="en-NZ" sz="1600" b="1"/>
            </a:br>
            <a:r>
              <a:rPr lang="en-NZ" sz="1600" b="1"/>
              <a:t>your Report</a:t>
            </a:r>
            <a:endParaRPr lang="en-GB" sz="1600" b="1"/>
          </a:p>
        </p:txBody>
      </p:sp>
      <p:sp>
        <p:nvSpPr>
          <p:cNvPr id="7" name="TextBox 6">
            <a:extLst>
              <a:ext uri="{FF2B5EF4-FFF2-40B4-BE49-F238E27FC236}">
                <a16:creationId xmlns:a16="http://schemas.microsoft.com/office/drawing/2014/main" id="{B70677FB-642F-7EE6-17B1-47C8127101AB}"/>
              </a:ext>
            </a:extLst>
          </p:cNvPr>
          <p:cNvSpPr txBox="1"/>
          <p:nvPr/>
        </p:nvSpPr>
        <p:spPr>
          <a:xfrm>
            <a:off x="339494" y="1666907"/>
            <a:ext cx="3342861" cy="1815882"/>
          </a:xfrm>
          <a:prstGeom prst="rect">
            <a:avLst/>
          </a:prstGeom>
          <a:noFill/>
        </p:spPr>
        <p:txBody>
          <a:bodyPr wrap="square">
            <a:spAutoFit/>
          </a:bodyPr>
          <a:lstStyle/>
          <a:p>
            <a:pPr algn="ctr"/>
            <a:r>
              <a:rPr lang="en-NZ" sz="1400">
                <a:latin typeface="Century Gothic" panose="020B0502020202020204" pitchFamily="34" charset="0"/>
                <a:cs typeface="Arial" panose="020B0604020202020204" pitchFamily="34" charset="0"/>
              </a:rPr>
              <a:t>The Sales Manager Assessment</a:t>
            </a:r>
            <a:r>
              <a:rPr lang="en-NZ" sz="1400" baseline="0">
                <a:latin typeface="Century Gothic" panose="020B0502020202020204" pitchFamily="34" charset="0"/>
                <a:cs typeface="Arial" panose="020B0604020202020204" pitchFamily="34" charset="0"/>
              </a:rPr>
              <a:t> reports on a salesperson’s ability to adapt to the main requirements of each step in the sales process. </a:t>
            </a:r>
          </a:p>
          <a:p>
            <a:pPr algn="ctr"/>
            <a:endParaRPr lang="en-NZ" sz="1400">
              <a:latin typeface="Century Gothic" panose="020B0502020202020204" pitchFamily="34" charset="0"/>
              <a:cs typeface="Arial" panose="020B0604020202020204" pitchFamily="34" charset="0"/>
            </a:endParaRPr>
          </a:p>
          <a:p>
            <a:pPr algn="ctr"/>
            <a:r>
              <a:rPr lang="en-NZ" sz="1400" baseline="0">
                <a:latin typeface="Century Gothic" panose="020B0502020202020204" pitchFamily="34" charset="0"/>
                <a:cs typeface="Arial" panose="020B0604020202020204" pitchFamily="34" charset="0"/>
              </a:rPr>
              <a:t>The sales process is broken into two separate sections: pre and post-sale. </a:t>
            </a:r>
            <a:endParaRPr lang="en-NZ" sz="1400">
              <a:latin typeface="Century Gothic" panose="020B0502020202020204" pitchFamily="34" charset="0"/>
            </a:endParaRPr>
          </a:p>
        </p:txBody>
      </p:sp>
    </p:spTree>
    <p:extLst>
      <p:ext uri="{BB962C8B-B14F-4D97-AF65-F5344CB8AC3E}">
        <p14:creationId xmlns:p14="http://schemas.microsoft.com/office/powerpoint/2010/main" val="128319718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2776C3-2305-4DCD-9AC9-C4F3D6F00D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04" y="1684148"/>
            <a:ext cx="10853738" cy="5785778"/>
          </a:xfrm>
          <a:prstGeom prst="rect">
            <a:avLst/>
          </a:prstGeom>
        </p:spPr>
      </p:pic>
      <p:pic>
        <p:nvPicPr>
          <p:cNvPr id="10" name="Picture 9">
            <a:extLst>
              <a:ext uri="{FF2B5EF4-FFF2-40B4-BE49-F238E27FC236}">
                <a16:creationId xmlns:a16="http://schemas.microsoft.com/office/drawing/2014/main" id="{A22A29A2-BFF9-45FD-B4A3-A64A99DDC12A}"/>
              </a:ext>
            </a:extLst>
          </p:cNvPr>
          <p:cNvPicPr>
            <a:picLocks noChangeAspect="1"/>
          </p:cNvPicPr>
          <p:nvPr/>
        </p:nvPicPr>
        <p:blipFill rotWithShape="1">
          <a:blip r:embed="rId4"/>
          <a:srcRect l="4799" t="14325" r="55119" b="19267"/>
          <a:stretch/>
        </p:blipFill>
        <p:spPr>
          <a:xfrm>
            <a:off x="3013413" y="2288903"/>
            <a:ext cx="6469946" cy="3139993"/>
          </a:xfrm>
          <a:prstGeom prst="rect">
            <a:avLst/>
          </a:prstGeom>
        </p:spPr>
      </p:pic>
      <p:sp>
        <p:nvSpPr>
          <p:cNvPr id="11" name="Rounded Rectangle 29">
            <a:extLst>
              <a:ext uri="{FF2B5EF4-FFF2-40B4-BE49-F238E27FC236}">
                <a16:creationId xmlns:a16="http://schemas.microsoft.com/office/drawing/2014/main" id="{26BD1D0F-61DF-45A8-9FCF-E3306D2656FD}"/>
              </a:ext>
            </a:extLst>
          </p:cNvPr>
          <p:cNvSpPr/>
          <p:nvPr/>
        </p:nvSpPr>
        <p:spPr>
          <a:xfrm>
            <a:off x="-834770" y="5229200"/>
            <a:ext cx="2484276" cy="792088"/>
          </a:xfrm>
          <a:prstGeom prst="round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600" b="1"/>
              <a:t>Page 4 in</a:t>
            </a:r>
            <a:br>
              <a:rPr lang="en-NZ" sz="1600" b="1"/>
            </a:br>
            <a:r>
              <a:rPr lang="en-NZ" sz="1600" b="1"/>
              <a:t>your Report</a:t>
            </a:r>
            <a:endParaRPr lang="en-GB" sz="1600" b="1"/>
          </a:p>
        </p:txBody>
      </p:sp>
      <p:grpSp>
        <p:nvGrpSpPr>
          <p:cNvPr id="17" name="Group 16">
            <a:extLst>
              <a:ext uri="{FF2B5EF4-FFF2-40B4-BE49-F238E27FC236}">
                <a16:creationId xmlns:a16="http://schemas.microsoft.com/office/drawing/2014/main" id="{C91441F8-88BC-D134-FAA8-956FE288DBCF}"/>
              </a:ext>
            </a:extLst>
          </p:cNvPr>
          <p:cNvGrpSpPr/>
          <p:nvPr/>
        </p:nvGrpSpPr>
        <p:grpSpPr>
          <a:xfrm>
            <a:off x="1054484" y="353236"/>
            <a:ext cx="10430713" cy="966952"/>
            <a:chOff x="-225804" y="1793410"/>
            <a:chExt cx="6321804" cy="1524000"/>
          </a:xfrm>
        </p:grpSpPr>
        <p:sp>
          <p:nvSpPr>
            <p:cNvPr id="16" name="Rectangle 15">
              <a:extLst>
                <a:ext uri="{FF2B5EF4-FFF2-40B4-BE49-F238E27FC236}">
                  <a16:creationId xmlns:a16="http://schemas.microsoft.com/office/drawing/2014/main" id="{FBB6E9CD-7E50-42A8-FCC3-FF1CF87F073A}"/>
                </a:ext>
              </a:extLst>
            </p:cNvPr>
            <p:cNvSpPr/>
            <p:nvPr/>
          </p:nvSpPr>
          <p:spPr>
            <a:xfrm>
              <a:off x="-225804" y="1793410"/>
              <a:ext cx="6290441" cy="1524000"/>
            </a:xfrm>
            <a:prstGeom prst="rect">
              <a:avLst/>
            </a:prstGeom>
            <a:solidFill>
              <a:srgbClr val="FBC1C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TextBox 4">
              <a:extLst>
                <a:ext uri="{FF2B5EF4-FFF2-40B4-BE49-F238E27FC236}">
                  <a16:creationId xmlns:a16="http://schemas.microsoft.com/office/drawing/2014/main" id="{ABDA624B-ABE5-97B7-E8EC-62A31C04F18F}"/>
                </a:ext>
              </a:extLst>
            </p:cNvPr>
            <p:cNvSpPr txBox="1"/>
            <p:nvPr/>
          </p:nvSpPr>
          <p:spPr>
            <a:xfrm>
              <a:off x="-225804" y="2094581"/>
              <a:ext cx="6321804" cy="921656"/>
            </a:xfrm>
            <a:prstGeom prst="rect">
              <a:avLst/>
            </a:prstGeom>
            <a:noFill/>
          </p:spPr>
          <p:txBody>
            <a:bodyPr wrap="square">
              <a:spAutoFit/>
            </a:bodyPr>
            <a:lstStyle/>
            <a:p>
              <a:pPr algn="ctr"/>
              <a:r>
                <a:rPr lang="en-NZ" sz="1600" b="0" i="0" u="none" strike="noStrike" baseline="0">
                  <a:latin typeface="Century Gothic" panose="020B0502020202020204" pitchFamily="34" charset="0"/>
                </a:rPr>
                <a:t>The following table provides a summary of this person’s competence match at different steps of the sales process.</a:t>
              </a:r>
              <a:endParaRPr lang="en-NZ" sz="1600">
                <a:latin typeface="Century Gothic" panose="020B0502020202020204" pitchFamily="34" charset="0"/>
              </a:endParaRPr>
            </a:p>
          </p:txBody>
        </p:sp>
      </p:grpSp>
      <p:sp>
        <p:nvSpPr>
          <p:cNvPr id="18" name="Rectangle 17">
            <a:extLst>
              <a:ext uri="{FF2B5EF4-FFF2-40B4-BE49-F238E27FC236}">
                <a16:creationId xmlns:a16="http://schemas.microsoft.com/office/drawing/2014/main" id="{3308D9A6-E4CF-773E-641C-2AAA8BE1BCBE}"/>
              </a:ext>
            </a:extLst>
          </p:cNvPr>
          <p:cNvSpPr/>
          <p:nvPr/>
        </p:nvSpPr>
        <p:spPr>
          <a:xfrm>
            <a:off x="567558" y="2237228"/>
            <a:ext cx="1421729" cy="11917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1"/>
                </a:solidFill>
              </a:rPr>
              <a:t>Replace with  your candidate’s scores</a:t>
            </a:r>
            <a:endParaRPr lang="en-NZ" dirty="0"/>
          </a:p>
        </p:txBody>
      </p:sp>
    </p:spTree>
    <p:extLst>
      <p:ext uri="{BB962C8B-B14F-4D97-AF65-F5344CB8AC3E}">
        <p14:creationId xmlns:p14="http://schemas.microsoft.com/office/powerpoint/2010/main" val="371556362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0FB2FBD0-BFD8-46A6-8F9B-57C613330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7848" y="949099"/>
            <a:ext cx="8568952" cy="6806539"/>
          </a:xfrm>
          <a:prstGeom prst="rect">
            <a:avLst/>
          </a:prstGeom>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5358" t="11636" r="12917" b="8889"/>
          <a:stretch/>
        </p:blipFill>
        <p:spPr bwMode="auto">
          <a:xfrm>
            <a:off x="6826349" y="1352706"/>
            <a:ext cx="4537673" cy="466858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16" name="Rectangle 15"/>
          <p:cNvSpPr/>
          <p:nvPr/>
        </p:nvSpPr>
        <p:spPr>
          <a:xfrm>
            <a:off x="6086788" y="2248495"/>
            <a:ext cx="91766" cy="1382203"/>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en-US" sz="1800">
              <a:solidFill>
                <a:srgbClr val="FF5800"/>
              </a:solidFill>
              <a:latin typeface="Open Sans Light"/>
            </a:endParaRPr>
          </a:p>
        </p:txBody>
      </p:sp>
      <p:sp>
        <p:nvSpPr>
          <p:cNvPr id="17" name="Rectangle 16"/>
          <p:cNvSpPr/>
          <p:nvPr/>
        </p:nvSpPr>
        <p:spPr>
          <a:xfrm>
            <a:off x="6086788" y="4205639"/>
            <a:ext cx="91766" cy="159822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en-US" sz="1800">
              <a:solidFill>
                <a:srgbClr val="FF5800"/>
              </a:solidFill>
              <a:latin typeface="Open Sans Light"/>
            </a:endParaRPr>
          </a:p>
        </p:txBody>
      </p:sp>
      <p:sp>
        <p:nvSpPr>
          <p:cNvPr id="18" name="Rectangle 17"/>
          <p:cNvSpPr/>
          <p:nvPr/>
        </p:nvSpPr>
        <p:spPr>
          <a:xfrm>
            <a:off x="6086788" y="1218430"/>
            <a:ext cx="91766" cy="684265"/>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en-US" sz="1800">
              <a:solidFill>
                <a:srgbClr val="FF5800"/>
              </a:solidFill>
              <a:latin typeface="Open Sans Light"/>
            </a:endParaRPr>
          </a:p>
        </p:txBody>
      </p:sp>
      <p:sp>
        <p:nvSpPr>
          <p:cNvPr id="32" name="Rectangle 31"/>
          <p:cNvSpPr/>
          <p:nvPr/>
        </p:nvSpPr>
        <p:spPr>
          <a:xfrm>
            <a:off x="4239787" y="1294549"/>
            <a:ext cx="1657432" cy="555125"/>
          </a:xfrm>
          <a:prstGeom prst="rect">
            <a:avLst/>
          </a:prstGeom>
          <a:solidFill>
            <a:srgbClr val="B2B2B2">
              <a:alpha val="5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800">
              <a:solidFill>
                <a:srgbClr val="FFFFFF"/>
              </a:solidFill>
              <a:latin typeface="Century Gothic" panose="020B0502020202020204" pitchFamily="34" charset="0"/>
            </a:endParaRPr>
          </a:p>
        </p:txBody>
      </p:sp>
      <p:sp>
        <p:nvSpPr>
          <p:cNvPr id="33" name="TextBox 32"/>
          <p:cNvSpPr txBox="1"/>
          <p:nvPr/>
        </p:nvSpPr>
        <p:spPr>
          <a:xfrm>
            <a:off x="4513229" y="1415783"/>
            <a:ext cx="1184292" cy="300082"/>
          </a:xfrm>
          <a:prstGeom prst="rect">
            <a:avLst/>
          </a:prstGeom>
          <a:noFill/>
        </p:spPr>
        <p:txBody>
          <a:bodyPr wrap="square" rtlCol="0">
            <a:spAutoFit/>
          </a:bodyPr>
          <a:lstStyle/>
          <a:p>
            <a:pPr>
              <a:defRPr/>
            </a:pPr>
            <a:r>
              <a:rPr lang="pl-PL" sz="1350">
                <a:solidFill>
                  <a:srgbClr val="39393B"/>
                </a:solidFill>
                <a:latin typeface="Century Gothic" panose="020B0502020202020204" pitchFamily="34" charset="0"/>
              </a:rPr>
              <a:t>Des</a:t>
            </a:r>
            <a:r>
              <a:rPr lang="en-GB" sz="1350" err="1">
                <a:solidFill>
                  <a:srgbClr val="39393B"/>
                </a:solidFill>
                <a:latin typeface="Century Gothic" panose="020B0502020202020204" pitchFamily="34" charset="0"/>
              </a:rPr>
              <a:t>cription</a:t>
            </a:r>
            <a:endParaRPr lang="en-US" sz="1350">
              <a:solidFill>
                <a:srgbClr val="39393B"/>
              </a:solidFill>
              <a:latin typeface="Century Gothic" panose="020B0502020202020204" pitchFamily="34" charset="0"/>
            </a:endParaRPr>
          </a:p>
        </p:txBody>
      </p:sp>
      <p:sp>
        <p:nvSpPr>
          <p:cNvPr id="35" name="Rectangle 34"/>
          <p:cNvSpPr/>
          <p:nvPr/>
        </p:nvSpPr>
        <p:spPr>
          <a:xfrm>
            <a:off x="4235196" y="2685603"/>
            <a:ext cx="1657432" cy="555125"/>
          </a:xfrm>
          <a:prstGeom prst="rect">
            <a:avLst/>
          </a:prstGeom>
          <a:solidFill>
            <a:srgbClr val="B2B2B2">
              <a:alpha val="5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800">
              <a:solidFill>
                <a:srgbClr val="FFFFFF"/>
              </a:solidFill>
              <a:latin typeface="Century Gothic" panose="020B0502020202020204" pitchFamily="34" charset="0"/>
            </a:endParaRPr>
          </a:p>
        </p:txBody>
      </p:sp>
      <p:sp>
        <p:nvSpPr>
          <p:cNvPr id="36" name="TextBox 35"/>
          <p:cNvSpPr txBox="1"/>
          <p:nvPr/>
        </p:nvSpPr>
        <p:spPr>
          <a:xfrm>
            <a:off x="4008045" y="2730015"/>
            <a:ext cx="1979943" cy="507831"/>
          </a:xfrm>
          <a:prstGeom prst="rect">
            <a:avLst/>
          </a:prstGeom>
          <a:noFill/>
        </p:spPr>
        <p:txBody>
          <a:bodyPr wrap="square" rtlCol="0">
            <a:spAutoFit/>
          </a:bodyPr>
          <a:lstStyle/>
          <a:p>
            <a:pPr algn="ctr">
              <a:defRPr/>
            </a:pPr>
            <a:r>
              <a:rPr lang="en-NZ" sz="1350">
                <a:solidFill>
                  <a:srgbClr val="39393B"/>
                </a:solidFill>
                <a:latin typeface="Century Gothic" panose="020B0502020202020204" pitchFamily="34" charset="0"/>
              </a:rPr>
              <a:t>Competence </a:t>
            </a:r>
            <a:br>
              <a:rPr lang="en-NZ" sz="1350">
                <a:solidFill>
                  <a:srgbClr val="39393B"/>
                </a:solidFill>
                <a:latin typeface="Century Gothic" panose="020B0502020202020204" pitchFamily="34" charset="0"/>
              </a:rPr>
            </a:br>
            <a:r>
              <a:rPr lang="en-NZ" sz="1350">
                <a:solidFill>
                  <a:srgbClr val="39393B"/>
                </a:solidFill>
                <a:latin typeface="Century Gothic" panose="020B0502020202020204" pitchFamily="34" charset="0"/>
              </a:rPr>
              <a:t>Match</a:t>
            </a:r>
            <a:endParaRPr lang="en-US" sz="1350">
              <a:solidFill>
                <a:srgbClr val="39393B"/>
              </a:solidFill>
              <a:latin typeface="Century Gothic" panose="020B0502020202020204" pitchFamily="34" charset="0"/>
            </a:endParaRPr>
          </a:p>
        </p:txBody>
      </p:sp>
      <p:sp>
        <p:nvSpPr>
          <p:cNvPr id="38" name="Rectangle 37"/>
          <p:cNvSpPr/>
          <p:nvPr/>
        </p:nvSpPr>
        <p:spPr>
          <a:xfrm>
            <a:off x="4257961" y="4762188"/>
            <a:ext cx="1657432" cy="555125"/>
          </a:xfrm>
          <a:prstGeom prst="rect">
            <a:avLst/>
          </a:prstGeom>
          <a:solidFill>
            <a:srgbClr val="B2B2B2">
              <a:alpha val="5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800">
              <a:solidFill>
                <a:srgbClr val="FFFFFF"/>
              </a:solidFill>
              <a:latin typeface="Century Gothic" panose="020B0502020202020204" pitchFamily="34" charset="0"/>
            </a:endParaRPr>
          </a:p>
        </p:txBody>
      </p:sp>
      <p:sp>
        <p:nvSpPr>
          <p:cNvPr id="39" name="TextBox 38"/>
          <p:cNvSpPr txBox="1"/>
          <p:nvPr/>
        </p:nvSpPr>
        <p:spPr>
          <a:xfrm>
            <a:off x="4117114" y="4794093"/>
            <a:ext cx="1979943" cy="523220"/>
          </a:xfrm>
          <a:prstGeom prst="rect">
            <a:avLst/>
          </a:prstGeom>
          <a:noFill/>
        </p:spPr>
        <p:txBody>
          <a:bodyPr wrap="square" rtlCol="0">
            <a:spAutoFit/>
          </a:bodyPr>
          <a:lstStyle/>
          <a:p>
            <a:pPr algn="ctr">
              <a:spcBef>
                <a:spcPct val="50000"/>
              </a:spcBef>
              <a:defRPr/>
            </a:pPr>
            <a:r>
              <a:rPr lang="en-US" altLang="en-US" sz="1400">
                <a:solidFill>
                  <a:srgbClr val="39393B"/>
                </a:solidFill>
                <a:latin typeface="Century Gothic" panose="020B0502020202020204" pitchFamily="34" charset="0"/>
                <a:cs typeface="Arial" pitchFamily="34" charset="0"/>
              </a:rPr>
              <a:t>RISK </a:t>
            </a:r>
            <a:br>
              <a:rPr lang="en-US" altLang="en-US" sz="1400">
                <a:solidFill>
                  <a:srgbClr val="39393B"/>
                </a:solidFill>
                <a:latin typeface="Century Gothic" panose="020B0502020202020204" pitchFamily="34" charset="0"/>
                <a:cs typeface="Arial" pitchFamily="34" charset="0"/>
              </a:rPr>
            </a:br>
            <a:r>
              <a:rPr lang="en-US" altLang="en-US" sz="1400">
                <a:solidFill>
                  <a:srgbClr val="39393B"/>
                </a:solidFill>
                <a:latin typeface="Century Gothic" panose="020B0502020202020204" pitchFamily="34" charset="0"/>
                <a:cs typeface="Arial" pitchFamily="34" charset="0"/>
              </a:rPr>
              <a:t>Descriptions</a:t>
            </a:r>
          </a:p>
        </p:txBody>
      </p:sp>
      <p:sp>
        <p:nvSpPr>
          <p:cNvPr id="40" name="Rectangle 3">
            <a:extLst>
              <a:ext uri="{FF2B5EF4-FFF2-40B4-BE49-F238E27FC236}">
                <a16:creationId xmlns:a16="http://schemas.microsoft.com/office/drawing/2014/main" id="{CC588BB1-F7C4-441F-989B-9EDE4643B6CA}"/>
              </a:ext>
            </a:extLst>
          </p:cNvPr>
          <p:cNvSpPr>
            <a:spLocks noChangeArrowheads="1"/>
          </p:cNvSpPr>
          <p:nvPr/>
        </p:nvSpPr>
        <p:spPr bwMode="auto">
          <a:xfrm>
            <a:off x="444986" y="-20637"/>
            <a:ext cx="8764588"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lnSpc>
                <a:spcPct val="100000"/>
              </a:lnSpc>
              <a:spcBef>
                <a:spcPct val="0"/>
              </a:spcBef>
              <a:buFont typeface="Arial" charset="0"/>
              <a:buNone/>
              <a:defRPr/>
            </a:pPr>
            <a:r>
              <a:rPr lang="en-US" altLang="fi-FI" sz="2000">
                <a:solidFill>
                  <a:srgbClr val="660015"/>
                </a:solidFill>
                <a:latin typeface="Century Gothic" panose="020B0502020202020204" pitchFamily="34" charset="0"/>
                <a:cs typeface="Arial" charset="0"/>
              </a:rPr>
              <a:t>Manager Report: Sales Process</a:t>
            </a:r>
          </a:p>
        </p:txBody>
      </p:sp>
      <p:sp>
        <p:nvSpPr>
          <p:cNvPr id="41" name="Rounded Rectangle 29">
            <a:extLst>
              <a:ext uri="{FF2B5EF4-FFF2-40B4-BE49-F238E27FC236}">
                <a16:creationId xmlns:a16="http://schemas.microsoft.com/office/drawing/2014/main" id="{638E0588-D024-4303-9125-61E6089AC2E2}"/>
              </a:ext>
            </a:extLst>
          </p:cNvPr>
          <p:cNvSpPr/>
          <p:nvPr/>
        </p:nvSpPr>
        <p:spPr>
          <a:xfrm>
            <a:off x="10423395" y="190123"/>
            <a:ext cx="2079441" cy="646589"/>
          </a:xfrm>
          <a:prstGeom prst="round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NZ" sz="1400" b="1"/>
              <a:t>Pages 5-14 in</a:t>
            </a:r>
            <a:br>
              <a:rPr lang="en-NZ" sz="1400" b="1"/>
            </a:br>
            <a:r>
              <a:rPr lang="en-NZ" sz="1400" b="1"/>
              <a:t>your Report</a:t>
            </a:r>
            <a:endParaRPr lang="en-GB" sz="1400" b="1"/>
          </a:p>
        </p:txBody>
      </p:sp>
      <p:sp>
        <p:nvSpPr>
          <p:cNvPr id="19" name="TextBox 18">
            <a:extLst>
              <a:ext uri="{FF2B5EF4-FFF2-40B4-BE49-F238E27FC236}">
                <a16:creationId xmlns:a16="http://schemas.microsoft.com/office/drawing/2014/main" id="{09627221-C021-47A5-A562-C05F55CAE203}"/>
              </a:ext>
            </a:extLst>
          </p:cNvPr>
          <p:cNvSpPr txBox="1"/>
          <p:nvPr/>
        </p:nvSpPr>
        <p:spPr>
          <a:xfrm>
            <a:off x="251297" y="1039193"/>
            <a:ext cx="3865817" cy="5016758"/>
          </a:xfrm>
          <a:prstGeom prst="rect">
            <a:avLst/>
          </a:prstGeom>
          <a:noFill/>
        </p:spPr>
        <p:txBody>
          <a:bodyPr wrap="square">
            <a:spAutoFit/>
          </a:bodyPr>
          <a:lstStyle/>
          <a:p>
            <a:r>
              <a:rPr lang="fi-FI" altLang="fi-FI" sz="1600">
                <a:latin typeface="Century Gothic" panose="020B0502020202020204" pitchFamily="34" charset="0"/>
                <a:cs typeface="Arial" pitchFamily="34" charset="0"/>
              </a:rPr>
              <a:t>Each step in the sales process</a:t>
            </a:r>
            <a:r>
              <a:rPr lang="fi-FI" altLang="fi-FI" sz="1600" baseline="0">
                <a:latin typeface="Century Gothic" panose="020B0502020202020204" pitchFamily="34" charset="0"/>
                <a:cs typeface="Arial" pitchFamily="34" charset="0"/>
              </a:rPr>
              <a:t> is broken down in a description page. The pages provide a description of the step in the sales process.</a:t>
            </a:r>
          </a:p>
          <a:p>
            <a:endParaRPr lang="fi-FI" altLang="fi-FI" sz="1600" baseline="0">
              <a:latin typeface="Century Gothic" panose="020B0502020202020204" pitchFamily="34" charset="0"/>
              <a:cs typeface="Arial" pitchFamily="34" charset="0"/>
            </a:endParaRPr>
          </a:p>
          <a:p>
            <a:endParaRPr lang="fi-FI" altLang="fi-FI" sz="1600" baseline="0">
              <a:latin typeface="Century Gothic" panose="020B0502020202020204" pitchFamily="34" charset="0"/>
              <a:cs typeface="Arial" pitchFamily="34" charset="0"/>
            </a:endParaRPr>
          </a:p>
          <a:p>
            <a:r>
              <a:rPr lang="fi-FI" altLang="fi-FI" sz="1600" baseline="0">
                <a:latin typeface="Century Gothic" panose="020B0502020202020204" pitchFamily="34" charset="0"/>
                <a:cs typeface="Arial" pitchFamily="34" charset="0"/>
              </a:rPr>
              <a:t>The Competence Match table shows whether the score is a strength or a risk to performance in the related step in the sales process. </a:t>
            </a:r>
          </a:p>
          <a:p>
            <a:endParaRPr lang="fi-FI" altLang="fi-FI" sz="1600">
              <a:latin typeface="Century Gothic" panose="020B0502020202020204" pitchFamily="34" charset="0"/>
              <a:cs typeface="Arial" pitchFamily="34" charset="0"/>
            </a:endParaRPr>
          </a:p>
          <a:p>
            <a:endParaRPr lang="fi-FI" altLang="fi-FI" sz="1600">
              <a:latin typeface="Century Gothic" panose="020B0502020202020204" pitchFamily="34" charset="0"/>
              <a:cs typeface="Arial" pitchFamily="34" charset="0"/>
            </a:endParaRPr>
          </a:p>
          <a:p>
            <a:endParaRPr lang="fi-FI" altLang="fi-FI" sz="1600">
              <a:latin typeface="Century Gothic" panose="020B0502020202020204" pitchFamily="34" charset="0"/>
              <a:cs typeface="Arial" pitchFamily="34" charset="0"/>
            </a:endParaRPr>
          </a:p>
          <a:p>
            <a:endParaRPr lang="fi-FI" altLang="fi-FI" sz="1600">
              <a:latin typeface="Century Gothic" panose="020B0502020202020204" pitchFamily="34" charset="0"/>
              <a:cs typeface="Arial" pitchFamily="34" charset="0"/>
            </a:endParaRPr>
          </a:p>
          <a:p>
            <a:r>
              <a:rPr lang="fi-FI" altLang="fi-FI" sz="1600" baseline="0">
                <a:latin typeface="Century Gothic" panose="020B0502020202020204" pitchFamily="34" charset="0"/>
                <a:cs typeface="Arial" pitchFamily="34" charset="0"/>
              </a:rPr>
              <a:t>By defining the </a:t>
            </a:r>
            <a:r>
              <a:rPr lang="fi-FI" altLang="fi-FI" sz="1600">
                <a:latin typeface="Century Gothic" panose="020B0502020202020204" pitchFamily="34" charset="0"/>
                <a:cs typeface="Arial" pitchFamily="34" charset="0"/>
              </a:rPr>
              <a:t>”r</a:t>
            </a:r>
            <a:r>
              <a:rPr lang="fi-FI" altLang="fi-FI" sz="1600" baseline="0">
                <a:latin typeface="Century Gothic" panose="020B0502020202020204" pitchFamily="34" charset="0"/>
                <a:cs typeface="Arial" pitchFamily="34" charset="0"/>
              </a:rPr>
              <a:t>isk” competencies, </a:t>
            </a:r>
            <a:r>
              <a:rPr lang="fi-FI" altLang="fi-FI" sz="1600">
                <a:latin typeface="Century Gothic" panose="020B0502020202020204" pitchFamily="34" charset="0"/>
                <a:cs typeface="Arial" pitchFamily="34" charset="0"/>
              </a:rPr>
              <a:t>m</a:t>
            </a:r>
            <a:r>
              <a:rPr lang="fi-FI" altLang="fi-FI" sz="1600" baseline="0">
                <a:latin typeface="Century Gothic" panose="020B0502020202020204" pitchFamily="34" charset="0"/>
                <a:cs typeface="Arial" pitchFamily="34" charset="0"/>
              </a:rPr>
              <a:t>anagers can easily identify where development is needed in order to improve sales performance in the particular step in the sales process. This text is dynamic.</a:t>
            </a:r>
          </a:p>
        </p:txBody>
      </p:sp>
    </p:spTree>
    <p:extLst>
      <p:ext uri="{BB962C8B-B14F-4D97-AF65-F5344CB8AC3E}">
        <p14:creationId xmlns:p14="http://schemas.microsoft.com/office/powerpoint/2010/main" val="387130731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4235" y="1093154"/>
            <a:ext cx="9564480" cy="4895272"/>
          </a:xfrm>
          <a:prstGeom prst="rect">
            <a:avLst/>
          </a:prstGeom>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0621" t="13713" r="13114" b="10517"/>
          <a:stretch/>
        </p:blipFill>
        <p:spPr bwMode="auto">
          <a:xfrm>
            <a:off x="6270731" y="1379778"/>
            <a:ext cx="4027052" cy="3267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66956" t="11737" r="17301" b="5764"/>
          <a:stretch/>
        </p:blipFill>
        <p:spPr bwMode="auto">
          <a:xfrm>
            <a:off x="1676736" y="2991307"/>
            <a:ext cx="1947499" cy="2870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a:extLst>
              <a:ext uri="{FF2B5EF4-FFF2-40B4-BE49-F238E27FC236}">
                <a16:creationId xmlns:a16="http://schemas.microsoft.com/office/drawing/2014/main" id="{0E2BFFDF-C3FB-4475-A65F-3FF961BC53D0}"/>
              </a:ext>
            </a:extLst>
          </p:cNvPr>
          <p:cNvSpPr>
            <a:spLocks noChangeArrowheads="1"/>
          </p:cNvSpPr>
          <p:nvPr/>
        </p:nvSpPr>
        <p:spPr bwMode="auto">
          <a:xfrm>
            <a:off x="443372" y="286606"/>
            <a:ext cx="8764588"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lnSpc>
                <a:spcPct val="100000"/>
              </a:lnSpc>
              <a:spcBef>
                <a:spcPct val="0"/>
              </a:spcBef>
              <a:buFont typeface="Arial" charset="0"/>
              <a:buNone/>
              <a:defRPr/>
            </a:pPr>
            <a:r>
              <a:rPr lang="en-US" altLang="fi-FI" sz="2000" b="1">
                <a:solidFill>
                  <a:srgbClr val="FF0000"/>
                </a:solidFill>
                <a:latin typeface="Century Gothic" panose="020B0502020202020204" pitchFamily="34" charset="0"/>
                <a:cs typeface="Arial" charset="0"/>
              </a:rPr>
              <a:t>Benchmark Comparisons</a:t>
            </a:r>
          </a:p>
        </p:txBody>
      </p:sp>
      <p:sp>
        <p:nvSpPr>
          <p:cNvPr id="8" name="Rounded Rectangle 29">
            <a:extLst>
              <a:ext uri="{FF2B5EF4-FFF2-40B4-BE49-F238E27FC236}">
                <a16:creationId xmlns:a16="http://schemas.microsoft.com/office/drawing/2014/main" id="{D693EA46-B73F-4556-BFC8-964C83D3DBE3}"/>
              </a:ext>
            </a:extLst>
          </p:cNvPr>
          <p:cNvSpPr/>
          <p:nvPr/>
        </p:nvSpPr>
        <p:spPr>
          <a:xfrm>
            <a:off x="-662405" y="5640198"/>
            <a:ext cx="2484276" cy="792088"/>
          </a:xfrm>
          <a:prstGeom prst="round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600" b="1"/>
              <a:t>Pages 15-21 in</a:t>
            </a:r>
            <a:br>
              <a:rPr lang="en-NZ" sz="1600" b="1"/>
            </a:br>
            <a:r>
              <a:rPr lang="en-NZ" sz="1600" b="1"/>
              <a:t>your Report</a:t>
            </a:r>
            <a:endParaRPr lang="en-GB" sz="1600" b="1"/>
          </a:p>
        </p:txBody>
      </p:sp>
      <p:sp>
        <p:nvSpPr>
          <p:cNvPr id="9" name="TextBox 8">
            <a:extLst>
              <a:ext uri="{FF2B5EF4-FFF2-40B4-BE49-F238E27FC236}">
                <a16:creationId xmlns:a16="http://schemas.microsoft.com/office/drawing/2014/main" id="{44DF040D-A53B-4287-B035-A253CB9E301D}"/>
              </a:ext>
            </a:extLst>
          </p:cNvPr>
          <p:cNvSpPr txBox="1"/>
          <p:nvPr/>
        </p:nvSpPr>
        <p:spPr>
          <a:xfrm>
            <a:off x="443372" y="609359"/>
            <a:ext cx="4526980" cy="2308324"/>
          </a:xfrm>
          <a:prstGeom prst="rect">
            <a:avLst/>
          </a:prstGeom>
          <a:noFill/>
        </p:spPr>
        <p:txBody>
          <a:bodyPr wrap="square">
            <a:spAutoFit/>
          </a:bodyPr>
          <a:lstStyle/>
          <a:p>
            <a:endParaRPr lang="en-NZ" sz="1600">
              <a:latin typeface="Century Gothic" panose="020B0502020202020204" pitchFamily="34" charset="0"/>
              <a:cs typeface="Arial" panose="020B0604020202020204" pitchFamily="34" charset="0"/>
            </a:endParaRPr>
          </a:p>
          <a:p>
            <a:r>
              <a:rPr lang="en-NZ" sz="1600" b="0" i="0" u="none" strike="noStrike" kern="1200" baseline="0">
                <a:solidFill>
                  <a:schemeClr val="tx1"/>
                </a:solidFill>
                <a:latin typeface="Century Gothic" panose="020B0502020202020204" pitchFamily="34" charset="0"/>
                <a:cs typeface="Arial" panose="020B0604020202020204" pitchFamily="34" charset="0"/>
              </a:rPr>
              <a:t>The purpose of a benchmark comparison is to identify how this person compares against a selected population.</a:t>
            </a:r>
          </a:p>
          <a:p>
            <a:endParaRPr lang="en-NZ" sz="1600">
              <a:latin typeface="Century Gothic" panose="020B0502020202020204" pitchFamily="34" charset="0"/>
              <a:cs typeface="Arial" panose="020B0604020202020204" pitchFamily="34" charset="0"/>
            </a:endParaRPr>
          </a:p>
          <a:p>
            <a:r>
              <a:rPr lang="en-NZ" sz="1600" b="0" i="0" u="none" strike="noStrike" kern="1200" baseline="0">
                <a:solidFill>
                  <a:schemeClr val="tx1"/>
                </a:solidFill>
                <a:latin typeface="Century Gothic" panose="020B0502020202020204" pitchFamily="34" charset="0"/>
                <a:cs typeface="Arial" panose="020B0604020202020204" pitchFamily="34" charset="0"/>
              </a:rPr>
              <a:t>The benchmark does not directly tell us anything about this person’s sales skills, only how they compare against another group of people.</a:t>
            </a:r>
          </a:p>
        </p:txBody>
      </p:sp>
      <p:sp>
        <p:nvSpPr>
          <p:cNvPr id="3" name="TextBox 2">
            <a:extLst>
              <a:ext uri="{FF2B5EF4-FFF2-40B4-BE49-F238E27FC236}">
                <a16:creationId xmlns:a16="http://schemas.microsoft.com/office/drawing/2014/main" id="{A130691B-A77B-2907-5BF9-765CD68608D5}"/>
              </a:ext>
            </a:extLst>
          </p:cNvPr>
          <p:cNvSpPr txBox="1"/>
          <p:nvPr/>
        </p:nvSpPr>
        <p:spPr>
          <a:xfrm>
            <a:off x="4224230" y="6042478"/>
            <a:ext cx="7376998" cy="584775"/>
          </a:xfrm>
          <a:prstGeom prst="rect">
            <a:avLst/>
          </a:prstGeom>
          <a:noFill/>
        </p:spPr>
        <p:txBody>
          <a:bodyPr wrap="square">
            <a:spAutoFit/>
          </a:bodyPr>
          <a:lstStyle/>
          <a:p>
            <a:pPr algn="ctr"/>
            <a:r>
              <a:rPr lang="en-NZ" sz="1600" b="1" i="0">
                <a:solidFill>
                  <a:srgbClr val="000000"/>
                </a:solidFill>
                <a:effectLst/>
                <a:latin typeface="Century Gothic" panose="020B0502020202020204" pitchFamily="34" charset="0"/>
              </a:rPr>
              <a:t>The percentage indicates the percentage of the population that scored less than this person. </a:t>
            </a:r>
            <a:endParaRPr lang="en-NZ" sz="1600" b="1">
              <a:latin typeface="Century Gothic" panose="020B0502020202020204" pitchFamily="34" charset="0"/>
            </a:endParaRPr>
          </a:p>
        </p:txBody>
      </p:sp>
      <p:cxnSp>
        <p:nvCxnSpPr>
          <p:cNvPr id="4" name="Connector: Curved 3">
            <a:extLst>
              <a:ext uri="{FF2B5EF4-FFF2-40B4-BE49-F238E27FC236}">
                <a16:creationId xmlns:a16="http://schemas.microsoft.com/office/drawing/2014/main" id="{DC228DDE-681F-09FD-5BEA-A7E3BC578158}"/>
              </a:ext>
            </a:extLst>
          </p:cNvPr>
          <p:cNvCxnSpPr>
            <a:cxnSpLocks/>
          </p:cNvCxnSpPr>
          <p:nvPr/>
        </p:nvCxnSpPr>
        <p:spPr>
          <a:xfrm rot="5400000">
            <a:off x="7891305" y="4566264"/>
            <a:ext cx="1491402" cy="1448554"/>
          </a:xfrm>
          <a:prstGeom prst="curvedConnector3">
            <a:avLst/>
          </a:prstGeom>
          <a:ln w="38100">
            <a:solidFill>
              <a:srgbClr val="FF0000"/>
            </a:solidFill>
            <a:tailEnd type="triangle"/>
          </a:ln>
        </p:spPr>
        <p:style>
          <a:lnRef idx="1">
            <a:schemeClr val="accent6"/>
          </a:lnRef>
          <a:fillRef idx="0">
            <a:schemeClr val="accent6"/>
          </a:fillRef>
          <a:effectRef idx="0">
            <a:schemeClr val="accent6"/>
          </a:effectRef>
          <a:fontRef idx="minor">
            <a:schemeClr val="tx1"/>
          </a:fontRef>
        </p:style>
      </p:cxnSp>
      <p:sp>
        <p:nvSpPr>
          <p:cNvPr id="5" name="Rectangle 4">
            <a:extLst>
              <a:ext uri="{FF2B5EF4-FFF2-40B4-BE49-F238E27FC236}">
                <a16:creationId xmlns:a16="http://schemas.microsoft.com/office/drawing/2014/main" id="{2E0DA821-930D-318B-6087-428071FAC27A}"/>
              </a:ext>
            </a:extLst>
          </p:cNvPr>
          <p:cNvSpPr/>
          <p:nvPr/>
        </p:nvSpPr>
        <p:spPr>
          <a:xfrm>
            <a:off x="6862528" y="163005"/>
            <a:ext cx="1421729" cy="11917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a:solidFill>
                  <a:schemeClr val="tx1"/>
                </a:solidFill>
              </a:rPr>
              <a:t>Replace with  your candidate’s scores</a:t>
            </a:r>
            <a:endParaRPr lang="en-NZ"/>
          </a:p>
        </p:txBody>
      </p:sp>
    </p:spTree>
    <p:extLst>
      <p:ext uri="{BB962C8B-B14F-4D97-AF65-F5344CB8AC3E}">
        <p14:creationId xmlns:p14="http://schemas.microsoft.com/office/powerpoint/2010/main" val="171672927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1A2D1-8E6C-52E4-6B69-C0BABC9B7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12932B-4D59-D4A6-FC96-F330F280561C}"/>
              </a:ext>
            </a:extLst>
          </p:cNvPr>
          <p:cNvSpPr>
            <a:spLocks noGrp="1"/>
          </p:cNvSpPr>
          <p:nvPr>
            <p:ph type="title"/>
          </p:nvPr>
        </p:nvSpPr>
        <p:spPr>
          <a:xfrm>
            <a:off x="3358903" y="870216"/>
            <a:ext cx="5290345" cy="648949"/>
          </a:xfrm>
        </p:spPr>
        <p:txBody>
          <a:bodyPr>
            <a:normAutofit fontScale="90000"/>
          </a:bodyPr>
          <a:lstStyle/>
          <a:p>
            <a:pPr algn="ctr"/>
            <a:r>
              <a:rPr lang="en-NZ" sz="4000" b="1" err="1">
                <a:solidFill>
                  <a:schemeClr val="tx1">
                    <a:lumMod val="50000"/>
                    <a:lumOff val="50000"/>
                  </a:schemeClr>
                </a:solidFill>
                <a:latin typeface="Century Gothic" panose="020B0502020202020204" pitchFamily="34" charset="0"/>
              </a:rPr>
              <a:t>FinxS</a:t>
            </a:r>
            <a:r>
              <a:rPr lang="en-NZ" sz="4000" b="1">
                <a:solidFill>
                  <a:schemeClr val="tx1">
                    <a:lumMod val="50000"/>
                    <a:lumOff val="50000"/>
                  </a:schemeClr>
                </a:solidFill>
                <a:latin typeface="Century Gothic" panose="020B0502020202020204" pitchFamily="34" charset="0"/>
              </a:rPr>
              <a:t> Sales 18</a:t>
            </a:r>
            <a:br>
              <a:rPr lang="en-NZ" sz="4000" b="1">
                <a:solidFill>
                  <a:schemeClr val="tx1">
                    <a:lumMod val="50000"/>
                    <a:lumOff val="50000"/>
                  </a:schemeClr>
                </a:solidFill>
                <a:latin typeface="Century Gothic" panose="020B0502020202020204" pitchFamily="34" charset="0"/>
              </a:rPr>
            </a:br>
            <a:r>
              <a:rPr lang="en-NZ" sz="4000" b="1">
                <a:solidFill>
                  <a:schemeClr val="tx1">
                    <a:lumMod val="50000"/>
                    <a:lumOff val="50000"/>
                  </a:schemeClr>
                </a:solidFill>
                <a:latin typeface="Century Gothic" panose="020B0502020202020204" pitchFamily="34" charset="0"/>
              </a:rPr>
              <a:t>(Extended DISC®)</a:t>
            </a:r>
          </a:p>
        </p:txBody>
      </p:sp>
      <p:cxnSp>
        <p:nvCxnSpPr>
          <p:cNvPr id="5" name="Straight Connector 4">
            <a:extLst>
              <a:ext uri="{FF2B5EF4-FFF2-40B4-BE49-F238E27FC236}">
                <a16:creationId xmlns:a16="http://schemas.microsoft.com/office/drawing/2014/main" id="{456B2F9A-7561-4745-2E3E-76800541A375}"/>
              </a:ext>
            </a:extLst>
          </p:cNvPr>
          <p:cNvCxnSpPr>
            <a:cxnSpLocks/>
          </p:cNvCxnSpPr>
          <p:nvPr/>
        </p:nvCxnSpPr>
        <p:spPr>
          <a:xfrm flipV="1">
            <a:off x="0" y="1190504"/>
            <a:ext cx="3747341" cy="36407"/>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7" name="Straight Connector 6">
            <a:extLst>
              <a:ext uri="{FF2B5EF4-FFF2-40B4-BE49-F238E27FC236}">
                <a16:creationId xmlns:a16="http://schemas.microsoft.com/office/drawing/2014/main" id="{3D0FBF20-5806-67CA-0116-138AD07F568E}"/>
              </a:ext>
            </a:extLst>
          </p:cNvPr>
          <p:cNvCxnSpPr>
            <a:cxnSpLocks/>
          </p:cNvCxnSpPr>
          <p:nvPr/>
        </p:nvCxnSpPr>
        <p:spPr>
          <a:xfrm>
            <a:off x="8265020" y="1190505"/>
            <a:ext cx="3925394"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pic>
        <p:nvPicPr>
          <p:cNvPr id="8" name="Picture 7">
            <a:extLst>
              <a:ext uri="{FF2B5EF4-FFF2-40B4-BE49-F238E27FC236}">
                <a16:creationId xmlns:a16="http://schemas.microsoft.com/office/drawing/2014/main" id="{3AEC682E-8D9A-69C4-C6D4-A91E0E1756C0}"/>
              </a:ext>
            </a:extLst>
          </p:cNvPr>
          <p:cNvPicPr>
            <a:picLocks noChangeAspect="1"/>
          </p:cNvPicPr>
          <p:nvPr/>
        </p:nvPicPr>
        <p:blipFill>
          <a:blip r:embed="rId3"/>
          <a:stretch>
            <a:fillRect/>
          </a:stretch>
        </p:blipFill>
        <p:spPr>
          <a:xfrm>
            <a:off x="4381879" y="2145911"/>
            <a:ext cx="3232086" cy="4575602"/>
          </a:xfrm>
          <a:prstGeom prst="rect">
            <a:avLst/>
          </a:prstGeom>
          <a:effectLst>
            <a:glow rad="101600">
              <a:schemeClr val="bg1">
                <a:lumMod val="65000"/>
                <a:alpha val="40000"/>
              </a:schemeClr>
            </a:glow>
            <a:outerShdw blurRad="50800" dist="38100" dir="2700000" algn="tl" rotWithShape="0">
              <a:prstClr val="black">
                <a:alpha val="40000"/>
              </a:prstClr>
            </a:outerShdw>
          </a:effectLst>
        </p:spPr>
      </p:pic>
    </p:spTree>
    <p:extLst>
      <p:ext uri="{BB962C8B-B14F-4D97-AF65-F5344CB8AC3E}">
        <p14:creationId xmlns:p14="http://schemas.microsoft.com/office/powerpoint/2010/main" val="149055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90"/>
                                          </p:val>
                                        </p:tav>
                                        <p:tav tm="100000">
                                          <p:val>
                                            <p:fltVal val="0"/>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4">
            <a:extLst>
              <a:ext uri="{FF2B5EF4-FFF2-40B4-BE49-F238E27FC236}">
                <a16:creationId xmlns:a16="http://schemas.microsoft.com/office/drawing/2014/main" id="{DB9DB5F6-B470-5BCE-4D37-8528948AD1A4}"/>
              </a:ext>
            </a:extLst>
          </p:cNvPr>
          <p:cNvPicPr>
            <a:picLocks noChangeAspect="1"/>
          </p:cNvPicPr>
          <p:nvPr/>
        </p:nvPicPr>
        <p:blipFill>
          <a:blip r:embed="rId3"/>
          <a:stretch>
            <a:fillRect/>
          </a:stretch>
        </p:blipFill>
        <p:spPr>
          <a:xfrm>
            <a:off x="3295019" y="2314753"/>
            <a:ext cx="2361295" cy="4386493"/>
          </a:xfrm>
          <a:prstGeom prst="rect">
            <a:avLst/>
          </a:prstGeom>
          <a:effectLst>
            <a:outerShdw blurRad="50800" dist="38100" dir="5400000" algn="t" rotWithShape="0">
              <a:prstClr val="black">
                <a:alpha val="40000"/>
              </a:prstClr>
            </a:outerShdw>
          </a:effectLst>
        </p:spPr>
      </p:pic>
      <p:grpSp>
        <p:nvGrpSpPr>
          <p:cNvPr id="7" name="Group 6">
            <a:extLst>
              <a:ext uri="{FF2B5EF4-FFF2-40B4-BE49-F238E27FC236}">
                <a16:creationId xmlns:a16="http://schemas.microsoft.com/office/drawing/2014/main" id="{4CFCFB6A-ABDC-81B1-9DD5-17C38E7D8B9F}"/>
              </a:ext>
            </a:extLst>
          </p:cNvPr>
          <p:cNvGrpSpPr/>
          <p:nvPr/>
        </p:nvGrpSpPr>
        <p:grpSpPr>
          <a:xfrm>
            <a:off x="6765475" y="459835"/>
            <a:ext cx="4165726" cy="5740940"/>
            <a:chOff x="6765475" y="459835"/>
            <a:chExt cx="4165726" cy="5740940"/>
          </a:xfrm>
        </p:grpSpPr>
        <p:sp>
          <p:nvSpPr>
            <p:cNvPr id="2" name="TextBox 1">
              <a:extLst>
                <a:ext uri="{FF2B5EF4-FFF2-40B4-BE49-F238E27FC236}">
                  <a16:creationId xmlns:a16="http://schemas.microsoft.com/office/drawing/2014/main" id="{4FBC177C-D087-9978-4139-36BDA1BA6A53}"/>
                </a:ext>
              </a:extLst>
            </p:cNvPr>
            <p:cNvSpPr txBox="1"/>
            <p:nvPr/>
          </p:nvSpPr>
          <p:spPr>
            <a:xfrm>
              <a:off x="6765475" y="2463851"/>
              <a:ext cx="4165726" cy="1200329"/>
            </a:xfrm>
            <a:prstGeom prst="rect">
              <a:avLst/>
            </a:prstGeom>
            <a:noFill/>
          </p:spPr>
          <p:txBody>
            <a:bodyPr wrap="square">
              <a:spAutoFit/>
            </a:bodyPr>
            <a:lstStyle/>
            <a:p>
              <a:pPr algn="ctr"/>
              <a:r>
                <a:rPr lang="en-NZ" sz="1200">
                  <a:latin typeface="Century Gothic" panose="020B0502020202020204" pitchFamily="34" charset="0"/>
                </a:rPr>
                <a:t>Measures an individual’s </a:t>
              </a:r>
              <a:r>
                <a:rPr lang="en-NZ" sz="1200" b="1">
                  <a:latin typeface="Century Gothic" panose="020B0502020202020204" pitchFamily="34" charset="0"/>
                </a:rPr>
                <a:t>natural hard-wired </a:t>
              </a:r>
              <a:r>
                <a:rPr lang="en-NZ" sz="1200">
                  <a:latin typeface="Century Gothic" panose="020B0502020202020204" pitchFamily="34" charset="0"/>
                </a:rPr>
                <a:t>DISC behavioural style in the 18 sales competences:</a:t>
              </a:r>
            </a:p>
            <a:p>
              <a:endParaRPr lang="en-NZ" sz="1200">
                <a:latin typeface="Century Gothic" panose="020B0502020202020204" pitchFamily="34" charset="0"/>
              </a:endParaRPr>
            </a:p>
            <a:p>
              <a:pPr marL="1200150" lvl="2" indent="-285750">
                <a:buFont typeface="Arial" panose="020B0604020202020204" pitchFamily="34" charset="0"/>
                <a:buChar char="•"/>
              </a:pPr>
              <a:r>
                <a:rPr lang="en-NZ" sz="1200">
                  <a:latin typeface="Century Gothic" panose="020B0502020202020204" pitchFamily="34" charset="0"/>
                </a:rPr>
                <a:t>24 questions </a:t>
              </a:r>
            </a:p>
            <a:p>
              <a:pPr marL="1200150" lvl="2" indent="-285750">
                <a:buFont typeface="Arial" panose="020B0604020202020204" pitchFamily="34" charset="0"/>
                <a:buChar char="•"/>
              </a:pPr>
              <a:r>
                <a:rPr lang="en-NZ" sz="1200">
                  <a:latin typeface="Century Gothic" panose="020B0502020202020204" pitchFamily="34" charset="0"/>
                </a:rPr>
                <a:t>8-12 minutes to complete</a:t>
              </a:r>
            </a:p>
            <a:p>
              <a:pPr marL="1200150" lvl="2" indent="-285750">
                <a:buFont typeface="Arial" panose="020B0604020202020204" pitchFamily="34" charset="0"/>
                <a:buChar char="•"/>
              </a:pPr>
              <a:r>
                <a:rPr lang="en-NZ" sz="1200">
                  <a:latin typeface="Century Gothic" panose="020B0502020202020204" pitchFamily="34" charset="0"/>
                </a:rPr>
                <a:t>For individuals from any profession</a:t>
              </a:r>
            </a:p>
          </p:txBody>
        </p:sp>
        <p:sp>
          <p:nvSpPr>
            <p:cNvPr id="3" name="Rectangle: Rounded Corners 2">
              <a:extLst>
                <a:ext uri="{FF2B5EF4-FFF2-40B4-BE49-F238E27FC236}">
                  <a16:creationId xmlns:a16="http://schemas.microsoft.com/office/drawing/2014/main" id="{70D3B1F4-DF56-ED63-87CD-59AFE0235D5F}"/>
                </a:ext>
              </a:extLst>
            </p:cNvPr>
            <p:cNvSpPr/>
            <p:nvPr/>
          </p:nvSpPr>
          <p:spPr>
            <a:xfrm>
              <a:off x="7053530" y="459835"/>
              <a:ext cx="3739516" cy="1349427"/>
            </a:xfrm>
            <a:prstGeom prst="roundRect">
              <a:avLst/>
            </a:prstGeom>
            <a:solidFill>
              <a:srgbClr val="0078B8"/>
            </a:solidFill>
            <a:ln>
              <a:solidFill>
                <a:srgbClr val="0078B8"/>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b="1">
                  <a:latin typeface="Century Gothic" panose="020B0502020202020204" pitchFamily="34" charset="0"/>
                </a:rPr>
                <a:t>Extended DISC® Assessment</a:t>
              </a:r>
            </a:p>
          </p:txBody>
        </p:sp>
        <p:sp>
          <p:nvSpPr>
            <p:cNvPr id="4" name="Rectangle: Rounded Corners 3">
              <a:extLst>
                <a:ext uri="{FF2B5EF4-FFF2-40B4-BE49-F238E27FC236}">
                  <a16:creationId xmlns:a16="http://schemas.microsoft.com/office/drawing/2014/main" id="{87CAF24E-3633-1BF0-BAA8-17863ABAD8C0}"/>
                </a:ext>
              </a:extLst>
            </p:cNvPr>
            <p:cNvSpPr/>
            <p:nvPr/>
          </p:nvSpPr>
          <p:spPr>
            <a:xfrm>
              <a:off x="7983182" y="4639663"/>
              <a:ext cx="2083409" cy="1561112"/>
            </a:xfrm>
            <a:prstGeom prst="roundRect">
              <a:avLst/>
            </a:prstGeom>
            <a:solidFill>
              <a:srgbClr val="0078B8"/>
            </a:solidFill>
            <a:ln>
              <a:solidFill>
                <a:srgbClr val="0078B8"/>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sz="1400" b="1" err="1">
                  <a:latin typeface="Century Gothic" panose="020B0502020202020204" pitchFamily="34" charset="0"/>
                </a:rPr>
                <a:t>FinxS</a:t>
              </a:r>
              <a:r>
                <a:rPr lang="en-NZ" sz="1400" b="1">
                  <a:latin typeface="Century Gothic" panose="020B0502020202020204" pitchFamily="34" charset="0"/>
                </a:rPr>
                <a:t>® Sales 18 </a:t>
              </a:r>
              <a:r>
                <a:rPr lang="en-NZ" sz="1400">
                  <a:latin typeface="Century Gothic" panose="020B0502020202020204" pitchFamily="34" charset="0"/>
                </a:rPr>
                <a:t>Report</a:t>
              </a:r>
            </a:p>
          </p:txBody>
        </p:sp>
        <p:cxnSp>
          <p:nvCxnSpPr>
            <p:cNvPr id="5" name="Straight Arrow Connector 4">
              <a:extLst>
                <a:ext uri="{FF2B5EF4-FFF2-40B4-BE49-F238E27FC236}">
                  <a16:creationId xmlns:a16="http://schemas.microsoft.com/office/drawing/2014/main" id="{C633295D-58BA-845D-5924-464D3F2BFB20}"/>
                </a:ext>
              </a:extLst>
            </p:cNvPr>
            <p:cNvCxnSpPr>
              <a:cxnSpLocks/>
            </p:cNvCxnSpPr>
            <p:nvPr/>
          </p:nvCxnSpPr>
          <p:spPr>
            <a:xfrm>
              <a:off x="8923288" y="1809262"/>
              <a:ext cx="0" cy="505491"/>
            </a:xfrm>
            <a:prstGeom prst="straightConnector1">
              <a:avLst/>
            </a:prstGeom>
            <a:ln>
              <a:solidFill>
                <a:srgbClr val="0078B8"/>
              </a:solidFill>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2633016E-CF10-E660-69AE-8E62447BF241}"/>
                </a:ext>
              </a:extLst>
            </p:cNvPr>
            <p:cNvCxnSpPr>
              <a:cxnSpLocks/>
            </p:cNvCxnSpPr>
            <p:nvPr/>
          </p:nvCxnSpPr>
          <p:spPr>
            <a:xfrm>
              <a:off x="8923288" y="3664180"/>
              <a:ext cx="0" cy="851858"/>
            </a:xfrm>
            <a:prstGeom prst="straightConnector1">
              <a:avLst/>
            </a:prstGeom>
            <a:ln>
              <a:solidFill>
                <a:srgbClr val="0078B8"/>
              </a:solidFill>
              <a:tailEnd type="triangle"/>
            </a:ln>
          </p:spPr>
          <p:style>
            <a:lnRef idx="2">
              <a:schemeClr val="accent1"/>
            </a:lnRef>
            <a:fillRef idx="0">
              <a:schemeClr val="accent1"/>
            </a:fillRef>
            <a:effectRef idx="1">
              <a:schemeClr val="accent1"/>
            </a:effectRef>
            <a:fontRef idx="minor">
              <a:schemeClr val="tx1"/>
            </a:fontRef>
          </p:style>
        </p:cxnSp>
      </p:grpSp>
      <p:grpSp>
        <p:nvGrpSpPr>
          <p:cNvPr id="66" name="Group 65">
            <a:extLst>
              <a:ext uri="{FF2B5EF4-FFF2-40B4-BE49-F238E27FC236}">
                <a16:creationId xmlns:a16="http://schemas.microsoft.com/office/drawing/2014/main" id="{EBF45383-FE6A-79F3-FCE6-202BA2729308}"/>
              </a:ext>
            </a:extLst>
          </p:cNvPr>
          <p:cNvGrpSpPr/>
          <p:nvPr/>
        </p:nvGrpSpPr>
        <p:grpSpPr>
          <a:xfrm>
            <a:off x="198810" y="459835"/>
            <a:ext cx="4096099" cy="3104777"/>
            <a:chOff x="147891" y="459835"/>
            <a:chExt cx="5827380" cy="4473743"/>
          </a:xfrm>
        </p:grpSpPr>
        <p:grpSp>
          <p:nvGrpSpPr>
            <p:cNvPr id="51" name="Grupa 32">
              <a:extLst>
                <a:ext uri="{FF2B5EF4-FFF2-40B4-BE49-F238E27FC236}">
                  <a16:creationId xmlns:a16="http://schemas.microsoft.com/office/drawing/2014/main" id="{7B84F8A4-0F12-887B-2E01-FFEDA7279B1A}"/>
                </a:ext>
              </a:extLst>
            </p:cNvPr>
            <p:cNvGrpSpPr/>
            <p:nvPr/>
          </p:nvGrpSpPr>
          <p:grpSpPr>
            <a:xfrm>
              <a:off x="3291182" y="724305"/>
              <a:ext cx="1658804" cy="1658803"/>
              <a:chOff x="7424337" y="2590541"/>
              <a:chExt cx="1742129" cy="1742129"/>
            </a:xfrm>
            <a:solidFill>
              <a:srgbClr val="F10031"/>
            </a:solidFill>
          </p:grpSpPr>
          <p:sp>
            <p:nvSpPr>
              <p:cNvPr id="52" name="Elipsa 34">
                <a:extLst>
                  <a:ext uri="{FF2B5EF4-FFF2-40B4-BE49-F238E27FC236}">
                    <a16:creationId xmlns:a16="http://schemas.microsoft.com/office/drawing/2014/main" id="{66CA391C-422F-8937-053A-8F51EBBAA2BE}"/>
                  </a:ext>
                </a:extLst>
              </p:cNvPr>
              <p:cNvSpPr/>
              <p:nvPr/>
            </p:nvSpPr>
            <p:spPr>
              <a:xfrm>
                <a:off x="7424337" y="2590541"/>
                <a:ext cx="1742129" cy="17421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3200">
                  <a:latin typeface="Century Gothic" panose="020B0502020202020204" pitchFamily="34" charset="0"/>
                </a:endParaRPr>
              </a:p>
            </p:txBody>
          </p:sp>
          <p:sp>
            <p:nvSpPr>
              <p:cNvPr id="53" name="pole tekstowe 35">
                <a:extLst>
                  <a:ext uri="{FF2B5EF4-FFF2-40B4-BE49-F238E27FC236}">
                    <a16:creationId xmlns:a16="http://schemas.microsoft.com/office/drawing/2014/main" id="{A6A6C38D-7A96-F30E-4B4B-EAAD96A5A030}"/>
                  </a:ext>
                </a:extLst>
              </p:cNvPr>
              <p:cNvSpPr txBox="1"/>
              <p:nvPr/>
            </p:nvSpPr>
            <p:spPr>
              <a:xfrm>
                <a:off x="7457138" y="3221109"/>
                <a:ext cx="1659360" cy="395895"/>
              </a:xfrm>
              <a:prstGeom prst="rect">
                <a:avLst/>
              </a:prstGeom>
              <a:grpFill/>
            </p:spPr>
            <p:txBody>
              <a:bodyPr wrap="square" rtlCol="0">
                <a:spAutoFit/>
              </a:bodyPr>
              <a:lstStyle/>
              <a:p>
                <a:pPr algn="ctr"/>
                <a:r>
                  <a:rPr lang="en-NZ" sz="1100" b="1">
                    <a:solidFill>
                      <a:schemeClr val="bg1"/>
                    </a:solidFill>
                    <a:latin typeface="Century Gothic" panose="020B0502020202020204" pitchFamily="34" charset="0"/>
                  </a:rPr>
                  <a:t>Dominance</a:t>
                </a:r>
                <a:endParaRPr lang="pl-PL" sz="1100" b="1">
                  <a:solidFill>
                    <a:schemeClr val="bg1"/>
                  </a:solidFill>
                  <a:latin typeface="Century Gothic" panose="020B0502020202020204" pitchFamily="34" charset="0"/>
                </a:endParaRPr>
              </a:p>
            </p:txBody>
          </p:sp>
        </p:grpSp>
        <p:grpSp>
          <p:nvGrpSpPr>
            <p:cNvPr id="54" name="Grupa 36">
              <a:extLst>
                <a:ext uri="{FF2B5EF4-FFF2-40B4-BE49-F238E27FC236}">
                  <a16:creationId xmlns:a16="http://schemas.microsoft.com/office/drawing/2014/main" id="{9113A849-2942-8E21-F8FF-35A69584AB15}"/>
                </a:ext>
              </a:extLst>
            </p:cNvPr>
            <p:cNvGrpSpPr/>
            <p:nvPr/>
          </p:nvGrpSpPr>
          <p:grpSpPr>
            <a:xfrm>
              <a:off x="1252013" y="2989911"/>
              <a:ext cx="1658804" cy="1658805"/>
              <a:chOff x="3332335" y="4100212"/>
              <a:chExt cx="1071890" cy="1071890"/>
            </a:xfrm>
            <a:solidFill>
              <a:srgbClr val="00B050"/>
            </a:solidFill>
          </p:grpSpPr>
          <p:sp>
            <p:nvSpPr>
              <p:cNvPr id="55" name="Elipsa 37">
                <a:extLst>
                  <a:ext uri="{FF2B5EF4-FFF2-40B4-BE49-F238E27FC236}">
                    <a16:creationId xmlns:a16="http://schemas.microsoft.com/office/drawing/2014/main" id="{3A9238D3-93BA-8FFB-1679-6E28E8B2AA86}"/>
                  </a:ext>
                </a:extLst>
              </p:cNvPr>
              <p:cNvSpPr/>
              <p:nvPr/>
            </p:nvSpPr>
            <p:spPr>
              <a:xfrm>
                <a:off x="3332335" y="4100212"/>
                <a:ext cx="1071890" cy="107189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3200">
                  <a:latin typeface="Century Gothic" panose="020B0502020202020204" pitchFamily="34" charset="0"/>
                </a:endParaRPr>
              </a:p>
            </p:txBody>
          </p:sp>
          <p:sp>
            <p:nvSpPr>
              <p:cNvPr id="56" name="pole tekstowe 38">
                <a:extLst>
                  <a:ext uri="{FF2B5EF4-FFF2-40B4-BE49-F238E27FC236}">
                    <a16:creationId xmlns:a16="http://schemas.microsoft.com/office/drawing/2014/main" id="{63018147-8710-7688-5E5E-4B7EB9068E52}"/>
                  </a:ext>
                </a:extLst>
              </p:cNvPr>
              <p:cNvSpPr txBox="1"/>
              <p:nvPr/>
            </p:nvSpPr>
            <p:spPr>
              <a:xfrm>
                <a:off x="3363078" y="4506902"/>
                <a:ext cx="1010403" cy="243585"/>
              </a:xfrm>
              <a:prstGeom prst="rect">
                <a:avLst/>
              </a:prstGeom>
              <a:grpFill/>
            </p:spPr>
            <p:txBody>
              <a:bodyPr wrap="square" rtlCol="0">
                <a:spAutoFit/>
              </a:bodyPr>
              <a:lstStyle/>
              <a:p>
                <a:pPr lvl="0" algn="ctr"/>
                <a:r>
                  <a:rPr lang="en-NZ" sz="1100" b="1">
                    <a:solidFill>
                      <a:prstClr val="white"/>
                    </a:solidFill>
                    <a:latin typeface="Century Gothic" panose="020B0502020202020204" pitchFamily="34" charset="0"/>
                  </a:rPr>
                  <a:t>Steadiness</a:t>
                </a:r>
                <a:endParaRPr lang="pl-PL" sz="1100" b="1">
                  <a:solidFill>
                    <a:prstClr val="white"/>
                  </a:solidFill>
                  <a:latin typeface="Century Gothic" panose="020B0502020202020204" pitchFamily="34" charset="0"/>
                </a:endParaRPr>
              </a:p>
            </p:txBody>
          </p:sp>
        </p:grpSp>
        <p:grpSp>
          <p:nvGrpSpPr>
            <p:cNvPr id="57" name="Grupa 44">
              <a:extLst>
                <a:ext uri="{FF2B5EF4-FFF2-40B4-BE49-F238E27FC236}">
                  <a16:creationId xmlns:a16="http://schemas.microsoft.com/office/drawing/2014/main" id="{A488C976-71D3-4C9C-1D20-159B7EB2EC38}"/>
                </a:ext>
              </a:extLst>
            </p:cNvPr>
            <p:cNvGrpSpPr/>
            <p:nvPr/>
          </p:nvGrpSpPr>
          <p:grpSpPr>
            <a:xfrm>
              <a:off x="1252015" y="724282"/>
              <a:ext cx="1658805" cy="1658804"/>
              <a:chOff x="2505863" y="1056606"/>
              <a:chExt cx="1071890" cy="1071890"/>
            </a:xfrm>
            <a:solidFill>
              <a:srgbClr val="0070C0"/>
            </a:solidFill>
          </p:grpSpPr>
          <p:sp>
            <p:nvSpPr>
              <p:cNvPr id="58" name="Elipsa 45">
                <a:extLst>
                  <a:ext uri="{FF2B5EF4-FFF2-40B4-BE49-F238E27FC236}">
                    <a16:creationId xmlns:a16="http://schemas.microsoft.com/office/drawing/2014/main" id="{6A51BE08-EE04-09F9-F803-6646279A2042}"/>
                  </a:ext>
                </a:extLst>
              </p:cNvPr>
              <p:cNvSpPr/>
              <p:nvPr/>
            </p:nvSpPr>
            <p:spPr>
              <a:xfrm>
                <a:off x="2505863" y="1056606"/>
                <a:ext cx="1071890" cy="107189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3200">
                  <a:latin typeface="Century Gothic" panose="020B0502020202020204" pitchFamily="34" charset="0"/>
                </a:endParaRPr>
              </a:p>
            </p:txBody>
          </p:sp>
          <p:sp>
            <p:nvSpPr>
              <p:cNvPr id="59" name="pole tekstowe 46">
                <a:extLst>
                  <a:ext uri="{FF2B5EF4-FFF2-40B4-BE49-F238E27FC236}">
                    <a16:creationId xmlns:a16="http://schemas.microsoft.com/office/drawing/2014/main" id="{9B64EFB3-22F5-718C-87EF-69099C4CA893}"/>
                  </a:ext>
                </a:extLst>
              </p:cNvPr>
              <p:cNvSpPr txBox="1"/>
              <p:nvPr/>
            </p:nvSpPr>
            <p:spPr>
              <a:xfrm>
                <a:off x="2536604" y="1444594"/>
                <a:ext cx="1010404" cy="243585"/>
              </a:xfrm>
              <a:prstGeom prst="rect">
                <a:avLst/>
              </a:prstGeom>
              <a:grpFill/>
            </p:spPr>
            <p:txBody>
              <a:bodyPr wrap="square" rtlCol="0">
                <a:spAutoFit/>
              </a:bodyPr>
              <a:lstStyle/>
              <a:p>
                <a:pPr algn="ctr"/>
                <a:r>
                  <a:rPr lang="en-NZ" sz="1100" b="1">
                    <a:solidFill>
                      <a:schemeClr val="bg1"/>
                    </a:solidFill>
                    <a:latin typeface="Century Gothic" panose="020B0502020202020204" pitchFamily="34" charset="0"/>
                  </a:rPr>
                  <a:t>Compliance</a:t>
                </a:r>
                <a:endParaRPr lang="pl-PL" sz="1100" b="1">
                  <a:solidFill>
                    <a:schemeClr val="bg1"/>
                  </a:solidFill>
                  <a:latin typeface="Century Gothic" panose="020B0502020202020204" pitchFamily="34" charset="0"/>
                </a:endParaRPr>
              </a:p>
            </p:txBody>
          </p:sp>
        </p:grpSp>
        <p:grpSp>
          <p:nvGrpSpPr>
            <p:cNvPr id="60" name="Grupa 36">
              <a:extLst>
                <a:ext uri="{FF2B5EF4-FFF2-40B4-BE49-F238E27FC236}">
                  <a16:creationId xmlns:a16="http://schemas.microsoft.com/office/drawing/2014/main" id="{D0EA5139-7600-5B8B-6810-6A18B8411B67}"/>
                </a:ext>
              </a:extLst>
            </p:cNvPr>
            <p:cNvGrpSpPr/>
            <p:nvPr/>
          </p:nvGrpSpPr>
          <p:grpSpPr>
            <a:xfrm>
              <a:off x="3291182" y="2989911"/>
              <a:ext cx="1658804" cy="1658805"/>
              <a:chOff x="3332335" y="4100212"/>
              <a:chExt cx="1071890" cy="1071890"/>
            </a:xfrm>
          </p:grpSpPr>
          <p:sp>
            <p:nvSpPr>
              <p:cNvPr id="61" name="Elipsa 37">
                <a:extLst>
                  <a:ext uri="{FF2B5EF4-FFF2-40B4-BE49-F238E27FC236}">
                    <a16:creationId xmlns:a16="http://schemas.microsoft.com/office/drawing/2014/main" id="{FFBAE166-207E-C7CA-E0F9-F2E1E44B74EF}"/>
                  </a:ext>
                </a:extLst>
              </p:cNvPr>
              <p:cNvSpPr/>
              <p:nvPr/>
            </p:nvSpPr>
            <p:spPr>
              <a:xfrm>
                <a:off x="3332335" y="4100212"/>
                <a:ext cx="1071890" cy="107189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3200">
                  <a:latin typeface="Century Gothic" panose="020B0502020202020204" pitchFamily="34" charset="0"/>
                </a:endParaRPr>
              </a:p>
            </p:txBody>
          </p:sp>
          <p:sp>
            <p:nvSpPr>
              <p:cNvPr id="62" name="pole tekstowe 38">
                <a:extLst>
                  <a:ext uri="{FF2B5EF4-FFF2-40B4-BE49-F238E27FC236}">
                    <a16:creationId xmlns:a16="http://schemas.microsoft.com/office/drawing/2014/main" id="{A6087044-2235-6E71-9600-E09171236319}"/>
                  </a:ext>
                </a:extLst>
              </p:cNvPr>
              <p:cNvSpPr txBox="1"/>
              <p:nvPr/>
            </p:nvSpPr>
            <p:spPr>
              <a:xfrm>
                <a:off x="3363078" y="4506902"/>
                <a:ext cx="1010403" cy="243585"/>
              </a:xfrm>
              <a:prstGeom prst="rect">
                <a:avLst/>
              </a:prstGeom>
              <a:noFill/>
            </p:spPr>
            <p:txBody>
              <a:bodyPr wrap="square" rtlCol="0">
                <a:spAutoFit/>
              </a:bodyPr>
              <a:lstStyle/>
              <a:p>
                <a:pPr lvl="0" algn="ctr"/>
                <a:r>
                  <a:rPr lang="en-NZ" sz="1100" b="1">
                    <a:solidFill>
                      <a:prstClr val="white"/>
                    </a:solidFill>
                    <a:latin typeface="Century Gothic" panose="020B0502020202020204" pitchFamily="34" charset="0"/>
                  </a:rPr>
                  <a:t>Influence</a:t>
                </a:r>
                <a:endParaRPr lang="pl-PL" sz="1100" b="1">
                  <a:solidFill>
                    <a:prstClr val="white"/>
                  </a:solidFill>
                  <a:latin typeface="Century Gothic" panose="020B0502020202020204" pitchFamily="34" charset="0"/>
                </a:endParaRPr>
              </a:p>
            </p:txBody>
          </p:sp>
        </p:grpSp>
        <p:sp>
          <p:nvSpPr>
            <p:cNvPr id="63" name="Strzałka w cztery strony 2">
              <a:extLst>
                <a:ext uri="{FF2B5EF4-FFF2-40B4-BE49-F238E27FC236}">
                  <a16:creationId xmlns:a16="http://schemas.microsoft.com/office/drawing/2014/main" id="{97CD96AC-7FC2-A463-DB6D-E9EDE6B2D192}"/>
                </a:ext>
              </a:extLst>
            </p:cNvPr>
            <p:cNvSpPr/>
            <p:nvPr/>
          </p:nvSpPr>
          <p:spPr>
            <a:xfrm>
              <a:off x="147891" y="459835"/>
              <a:ext cx="5827380" cy="4473743"/>
            </a:xfrm>
            <a:prstGeom prst="quadArrow">
              <a:avLst>
                <a:gd name="adj1" fmla="val 577"/>
                <a:gd name="adj2" fmla="val 1929"/>
                <a:gd name="adj3" fmla="val 3814"/>
              </a:avLst>
            </a:prstGeom>
            <a:solidFill>
              <a:schemeClr val="bg1">
                <a:lumMod val="50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lstStyle/>
            <a:p>
              <a:endParaRPr lang="en-NZ"/>
            </a:p>
          </p:txBody>
        </p:sp>
      </p:grpSp>
    </p:spTree>
    <p:extLst>
      <p:ext uri="{BB962C8B-B14F-4D97-AF65-F5344CB8AC3E}">
        <p14:creationId xmlns:p14="http://schemas.microsoft.com/office/powerpoint/2010/main" val="287998394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a:extLst>
              <a:ext uri="{FF2B5EF4-FFF2-40B4-BE49-F238E27FC236}">
                <a16:creationId xmlns:a16="http://schemas.microsoft.com/office/drawing/2014/main" id="{704A5F09-A420-45C4-A1EB-666254BCE6CB}"/>
              </a:ext>
            </a:extLst>
          </p:cNvPr>
          <p:cNvSpPr>
            <a:spLocks noChangeArrowheads="1"/>
          </p:cNvSpPr>
          <p:nvPr/>
        </p:nvSpPr>
        <p:spPr bwMode="auto">
          <a:xfrm>
            <a:off x="275143" y="167203"/>
            <a:ext cx="6877050"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spcBef>
                <a:spcPct val="0"/>
              </a:spcBef>
              <a:buNone/>
              <a:defRPr/>
            </a:pPr>
            <a:r>
              <a:rPr lang="en-US" altLang="fi-FI" sz="2000" b="1" kern="800" spc="-40" err="1">
                <a:solidFill>
                  <a:srgbClr val="FF0000"/>
                </a:solidFill>
                <a:latin typeface="Century Gothic" panose="020B0502020202020204" pitchFamily="34" charset="0"/>
                <a:ea typeface="+mj-ea"/>
                <a:cs typeface="+mj-cs"/>
              </a:rPr>
              <a:t>FinxS</a:t>
            </a:r>
            <a:r>
              <a:rPr lang="en-US" altLang="fi-FI" sz="2000" b="1" kern="800" spc="-40">
                <a:solidFill>
                  <a:srgbClr val="FF0000"/>
                </a:solidFill>
                <a:latin typeface="Century Gothic" panose="020B0502020202020204" pitchFamily="34" charset="0"/>
                <a:ea typeface="+mj-ea"/>
                <a:cs typeface="+mj-cs"/>
              </a:rPr>
              <a:t>® Sales 18 – DISC Match Percentage</a:t>
            </a:r>
          </a:p>
        </p:txBody>
      </p:sp>
      <p:pic>
        <p:nvPicPr>
          <p:cNvPr id="4" name="Picture 3">
            <a:extLst>
              <a:ext uri="{FF2B5EF4-FFF2-40B4-BE49-F238E27FC236}">
                <a16:creationId xmlns:a16="http://schemas.microsoft.com/office/drawing/2014/main" id="{DEE96B76-DE5B-FDA4-CDCA-C9D603003D75}"/>
              </a:ext>
            </a:extLst>
          </p:cNvPr>
          <p:cNvPicPr>
            <a:picLocks noChangeAspect="1"/>
          </p:cNvPicPr>
          <p:nvPr/>
        </p:nvPicPr>
        <p:blipFill>
          <a:blip r:embed="rId3"/>
          <a:stretch>
            <a:fillRect/>
          </a:stretch>
        </p:blipFill>
        <p:spPr>
          <a:xfrm>
            <a:off x="369546" y="750772"/>
            <a:ext cx="6408617" cy="5768545"/>
          </a:xfrm>
          <a:prstGeom prst="rect">
            <a:avLst/>
          </a:prstGeom>
          <a:effectLst>
            <a:outerShdw blurRad="63500" sx="102000" sy="102000" algn="ctr" rotWithShape="0">
              <a:prstClr val="black">
                <a:alpha val="40000"/>
              </a:prstClr>
            </a:outerShdw>
          </a:effectLst>
        </p:spPr>
      </p:pic>
      <p:sp>
        <p:nvSpPr>
          <p:cNvPr id="5" name="Rounded Rectangle 29">
            <a:extLst>
              <a:ext uri="{FF2B5EF4-FFF2-40B4-BE49-F238E27FC236}">
                <a16:creationId xmlns:a16="http://schemas.microsoft.com/office/drawing/2014/main" id="{FD044195-2CC8-ABBD-E2C9-BE733FBC1AD5}"/>
              </a:ext>
            </a:extLst>
          </p:cNvPr>
          <p:cNvSpPr/>
          <p:nvPr/>
        </p:nvSpPr>
        <p:spPr>
          <a:xfrm>
            <a:off x="-1065330" y="6146405"/>
            <a:ext cx="2130660" cy="590981"/>
          </a:xfrm>
          <a:prstGeom prst="round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NZ" sz="1200" b="1">
                <a:latin typeface="Century Gothic" panose="020B0502020202020204" pitchFamily="34" charset="0"/>
              </a:rPr>
              <a:t>Page 4-21 in</a:t>
            </a:r>
            <a:br>
              <a:rPr lang="en-NZ" sz="1200" b="1">
                <a:latin typeface="Century Gothic" panose="020B0502020202020204" pitchFamily="34" charset="0"/>
              </a:rPr>
            </a:br>
            <a:r>
              <a:rPr lang="en-NZ" sz="1200" b="1">
                <a:latin typeface="Century Gothic" panose="020B0502020202020204" pitchFamily="34" charset="0"/>
              </a:rPr>
              <a:t>your Report</a:t>
            </a:r>
            <a:endParaRPr lang="en-GB" sz="1200" b="1">
              <a:latin typeface="Century Gothic" panose="020B0502020202020204" pitchFamily="34" charset="0"/>
            </a:endParaRPr>
          </a:p>
        </p:txBody>
      </p:sp>
      <p:grpSp>
        <p:nvGrpSpPr>
          <p:cNvPr id="14" name="Group 13">
            <a:extLst>
              <a:ext uri="{FF2B5EF4-FFF2-40B4-BE49-F238E27FC236}">
                <a16:creationId xmlns:a16="http://schemas.microsoft.com/office/drawing/2014/main" id="{06893E3A-EDA4-BA66-2488-BF8C0D868188}"/>
              </a:ext>
            </a:extLst>
          </p:cNvPr>
          <p:cNvGrpSpPr/>
          <p:nvPr/>
        </p:nvGrpSpPr>
        <p:grpSpPr>
          <a:xfrm>
            <a:off x="7152194" y="395698"/>
            <a:ext cx="4518221" cy="2147433"/>
            <a:chOff x="6826102" y="772317"/>
            <a:chExt cx="4518221" cy="2147433"/>
          </a:xfrm>
          <a:solidFill>
            <a:srgbClr val="0070C0"/>
          </a:solidFill>
        </p:grpSpPr>
        <p:sp>
          <p:nvSpPr>
            <p:cNvPr id="13" name="Rectangle: Rounded Corners 12">
              <a:extLst>
                <a:ext uri="{FF2B5EF4-FFF2-40B4-BE49-F238E27FC236}">
                  <a16:creationId xmlns:a16="http://schemas.microsoft.com/office/drawing/2014/main" id="{8DB1AB24-95FB-17D2-32DB-BB8B819C5C79}"/>
                </a:ext>
              </a:extLst>
            </p:cNvPr>
            <p:cNvSpPr/>
            <p:nvPr/>
          </p:nvSpPr>
          <p:spPr>
            <a:xfrm>
              <a:off x="6826102" y="772317"/>
              <a:ext cx="4518221" cy="2147433"/>
            </a:xfrm>
            <a:prstGeom prst="roundRect">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TextBox 11">
              <a:extLst>
                <a:ext uri="{FF2B5EF4-FFF2-40B4-BE49-F238E27FC236}">
                  <a16:creationId xmlns:a16="http://schemas.microsoft.com/office/drawing/2014/main" id="{0BAEBEE5-FADF-B2E9-DE6F-4A3F7F87A6EE}"/>
                </a:ext>
              </a:extLst>
            </p:cNvPr>
            <p:cNvSpPr txBox="1"/>
            <p:nvPr/>
          </p:nvSpPr>
          <p:spPr>
            <a:xfrm>
              <a:off x="7162757" y="945613"/>
              <a:ext cx="4107861" cy="1772345"/>
            </a:xfrm>
            <a:prstGeom prst="rect">
              <a:avLst/>
            </a:prstGeom>
            <a:grpFill/>
          </p:spPr>
          <p:txBody>
            <a:bodyPr wrap="square">
              <a:spAutoFit/>
            </a:bodyPr>
            <a:lstStyle/>
            <a:p>
              <a:pPr lvl="0">
                <a:lnSpc>
                  <a:spcPct val="115000"/>
                </a:lnSpc>
              </a:pPr>
              <a:r>
                <a:rPr lang="en-NZ" sz="1200" b="1">
                  <a:solidFill>
                    <a:srgbClr val="FF0000"/>
                  </a:solidFill>
                  <a:latin typeface="Century Gothic" panose="020B0502020202020204" pitchFamily="34" charset="0"/>
                </a:rPr>
                <a:t>Red </a:t>
              </a:r>
              <a:r>
                <a:rPr lang="en-NZ" sz="1200" b="1">
                  <a:solidFill>
                    <a:schemeClr val="bg1"/>
                  </a:solidFill>
                  <a:latin typeface="Century Gothic" panose="020B0502020202020204" pitchFamily="34" charset="0"/>
                </a:rPr>
                <a:t>- Below -2: </a:t>
              </a:r>
              <a:r>
                <a:rPr lang="en-NZ" sz="1200">
                  <a:solidFill>
                    <a:schemeClr val="bg1"/>
                  </a:solidFill>
                  <a:latin typeface="Century Gothic" panose="020B0502020202020204" pitchFamily="34" charset="0"/>
                </a:rPr>
                <a:t>Competency would require significant energy and is not natural to your style.</a:t>
              </a:r>
            </a:p>
            <a:p>
              <a:pPr marL="342900" lvl="0" indent="-342900">
                <a:lnSpc>
                  <a:spcPct val="115000"/>
                </a:lnSpc>
                <a:buFont typeface="Symbol" panose="05050102010706020507" pitchFamily="18" charset="2"/>
                <a:buChar char=""/>
              </a:pPr>
              <a:endParaRPr lang="en-NZ" sz="1200">
                <a:solidFill>
                  <a:schemeClr val="bg1"/>
                </a:solidFill>
                <a:latin typeface="Century Gothic" panose="020B0502020202020204" pitchFamily="34" charset="0"/>
              </a:endParaRPr>
            </a:p>
            <a:p>
              <a:pPr lvl="0">
                <a:lnSpc>
                  <a:spcPct val="115000"/>
                </a:lnSpc>
              </a:pPr>
              <a:r>
                <a:rPr lang="en-NZ" sz="1200" b="1">
                  <a:solidFill>
                    <a:srgbClr val="FFC000"/>
                  </a:solidFill>
                  <a:latin typeface="Century Gothic" panose="020B0502020202020204" pitchFamily="34" charset="0"/>
                </a:rPr>
                <a:t>Yellow</a:t>
              </a:r>
              <a:r>
                <a:rPr lang="en-NZ" sz="1200" b="1">
                  <a:solidFill>
                    <a:schemeClr val="tx1">
                      <a:lumMod val="75000"/>
                      <a:lumOff val="25000"/>
                    </a:schemeClr>
                  </a:solidFill>
                  <a:latin typeface="Century Gothic" panose="020B0502020202020204" pitchFamily="34" charset="0"/>
                </a:rPr>
                <a:t> </a:t>
              </a:r>
              <a:r>
                <a:rPr lang="en-NZ" sz="1200" b="1">
                  <a:solidFill>
                    <a:schemeClr val="bg1"/>
                  </a:solidFill>
                  <a:latin typeface="Century Gothic" panose="020B0502020202020204" pitchFamily="34" charset="0"/>
                </a:rPr>
                <a:t>- Between -1 to 1: </a:t>
              </a:r>
              <a:r>
                <a:rPr lang="en-NZ" sz="1200">
                  <a:solidFill>
                    <a:schemeClr val="bg1"/>
                  </a:solidFill>
                  <a:latin typeface="Century Gothic" panose="020B0502020202020204" pitchFamily="34" charset="0"/>
                </a:rPr>
                <a:t>Individual can develop the competency comfortably. </a:t>
              </a:r>
            </a:p>
            <a:p>
              <a:pPr marL="342900" lvl="0" indent="-342900">
                <a:lnSpc>
                  <a:spcPct val="115000"/>
                </a:lnSpc>
                <a:buFont typeface="Symbol" panose="05050102010706020507" pitchFamily="18" charset="2"/>
                <a:buChar char=""/>
              </a:pPr>
              <a:endParaRPr lang="en-NZ" sz="1200">
                <a:solidFill>
                  <a:schemeClr val="tx1">
                    <a:lumMod val="75000"/>
                    <a:lumOff val="25000"/>
                  </a:schemeClr>
                </a:solidFill>
                <a:latin typeface="Century Gothic" panose="020B0502020202020204" pitchFamily="34" charset="0"/>
              </a:endParaRPr>
            </a:p>
            <a:p>
              <a:pPr lvl="0">
                <a:lnSpc>
                  <a:spcPct val="115000"/>
                </a:lnSpc>
              </a:pPr>
              <a:r>
                <a:rPr lang="en-NZ" sz="1200" b="1">
                  <a:solidFill>
                    <a:srgbClr val="00B050"/>
                  </a:solidFill>
                  <a:latin typeface="Century Gothic" panose="020B0502020202020204" pitchFamily="34" charset="0"/>
                </a:rPr>
                <a:t>Green</a:t>
              </a:r>
              <a:r>
                <a:rPr lang="en-NZ" sz="1200" b="1">
                  <a:solidFill>
                    <a:schemeClr val="tx1">
                      <a:lumMod val="75000"/>
                      <a:lumOff val="25000"/>
                    </a:schemeClr>
                  </a:solidFill>
                  <a:latin typeface="Century Gothic" panose="020B0502020202020204" pitchFamily="34" charset="0"/>
                </a:rPr>
                <a:t> </a:t>
              </a:r>
              <a:r>
                <a:rPr lang="en-NZ" sz="1200" b="1">
                  <a:solidFill>
                    <a:schemeClr val="bg1"/>
                  </a:solidFill>
                  <a:latin typeface="Century Gothic" panose="020B0502020202020204" pitchFamily="34" charset="0"/>
                </a:rPr>
                <a:t>– Above 2 </a:t>
              </a:r>
              <a:r>
                <a:rPr lang="en-NZ" sz="1200">
                  <a:solidFill>
                    <a:schemeClr val="bg1"/>
                  </a:solidFill>
                  <a:latin typeface="Century Gothic" panose="020B0502020202020204" pitchFamily="34" charset="0"/>
                </a:rPr>
                <a:t>Competency requires very little energy from the candidate. </a:t>
              </a:r>
            </a:p>
          </p:txBody>
        </p:sp>
      </p:grpSp>
      <p:sp>
        <p:nvSpPr>
          <p:cNvPr id="16" name="Rectangle: Rounded Corners 15">
            <a:extLst>
              <a:ext uri="{FF2B5EF4-FFF2-40B4-BE49-F238E27FC236}">
                <a16:creationId xmlns:a16="http://schemas.microsoft.com/office/drawing/2014/main" id="{A51984E2-F41A-B7BF-C3D6-2C8A6AC150DC}"/>
              </a:ext>
            </a:extLst>
          </p:cNvPr>
          <p:cNvSpPr/>
          <p:nvPr/>
        </p:nvSpPr>
        <p:spPr>
          <a:xfrm>
            <a:off x="7162469" y="3257902"/>
            <a:ext cx="4518221" cy="1018249"/>
          </a:xfrm>
          <a:prstGeom prst="roundRect">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Bef>
                <a:spcPct val="50000"/>
              </a:spcBef>
              <a:buNone/>
            </a:pPr>
            <a:r>
              <a:rPr lang="en-US" altLang="en-US" sz="1400" b="1">
                <a:latin typeface="Century Gothic" panose="020B0502020202020204" pitchFamily="34" charset="0"/>
                <a:cs typeface="Arial" panose="020B0604020202020204" pitchFamily="34" charset="0"/>
              </a:rPr>
              <a:t>Each Extended DISC® </a:t>
            </a:r>
            <a:r>
              <a:rPr lang="en-US" altLang="en-US" sz="1400" b="1" err="1">
                <a:latin typeface="Century Gothic" panose="020B0502020202020204" pitchFamily="34" charset="0"/>
                <a:cs typeface="Arial" panose="020B0604020202020204" pitchFamily="34" charset="0"/>
              </a:rPr>
              <a:t>behavioural</a:t>
            </a:r>
            <a:r>
              <a:rPr lang="en-US" altLang="en-US" sz="1400" b="1">
                <a:latin typeface="Century Gothic" panose="020B0502020202020204" pitchFamily="34" charset="0"/>
                <a:cs typeface="Arial" panose="020B0604020202020204" pitchFamily="34" charset="0"/>
              </a:rPr>
              <a:t> sales competences are listed and scored.</a:t>
            </a:r>
            <a:endParaRPr lang="en-US" altLang="en-US" sz="1400" b="1">
              <a:solidFill>
                <a:srgbClr val="008000"/>
              </a:solidFill>
              <a:latin typeface="Century Gothic" panose="020B0502020202020204" pitchFamily="34"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6112A479-0064-07B6-4FC2-3D5F5894670A}"/>
              </a:ext>
            </a:extLst>
          </p:cNvPr>
          <p:cNvSpPr/>
          <p:nvPr/>
        </p:nvSpPr>
        <p:spPr>
          <a:xfrm>
            <a:off x="7152193" y="4990922"/>
            <a:ext cx="4518221" cy="1542987"/>
          </a:xfrm>
          <a:prstGeom prst="roundRect">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Bef>
                <a:spcPct val="50000"/>
              </a:spcBef>
              <a:buNone/>
            </a:pPr>
            <a:r>
              <a:rPr lang="en-US" altLang="en-US" sz="1400" b="1">
                <a:latin typeface="Century Gothic" panose="020B0502020202020204" pitchFamily="34" charset="0"/>
                <a:cs typeface="Arial" panose="020B0604020202020204" pitchFamily="34" charset="0"/>
              </a:rPr>
              <a:t>An overall Extended DISC® competence percentage match is calculated to identify an individual’s natural </a:t>
            </a:r>
            <a:r>
              <a:rPr lang="en-US" altLang="en-US" sz="1400" b="1" err="1">
                <a:latin typeface="Century Gothic" panose="020B0502020202020204" pitchFamily="34" charset="0"/>
                <a:cs typeface="Arial" panose="020B0604020202020204" pitchFamily="34" charset="0"/>
              </a:rPr>
              <a:t>behavioural</a:t>
            </a:r>
            <a:r>
              <a:rPr lang="en-US" altLang="en-US" sz="1400" b="1">
                <a:latin typeface="Century Gothic" panose="020B0502020202020204" pitchFamily="34" charset="0"/>
                <a:cs typeface="Arial" panose="020B0604020202020204" pitchFamily="34" charset="0"/>
              </a:rPr>
              <a:t> tendency in that competency.</a:t>
            </a:r>
            <a:endParaRPr lang="en-US" altLang="en-US" sz="1400" b="1">
              <a:solidFill>
                <a:srgbClr val="008000"/>
              </a:solidFill>
              <a:latin typeface="Century Gothic" panose="020B0502020202020204" pitchFamily="34" charset="0"/>
              <a:cs typeface="Arial" panose="020B0604020202020204" pitchFamily="34" charset="0"/>
            </a:endParaRPr>
          </a:p>
        </p:txBody>
      </p:sp>
      <p:cxnSp>
        <p:nvCxnSpPr>
          <p:cNvPr id="21" name="Straight Connector 20">
            <a:extLst>
              <a:ext uri="{FF2B5EF4-FFF2-40B4-BE49-F238E27FC236}">
                <a16:creationId xmlns:a16="http://schemas.microsoft.com/office/drawing/2014/main" id="{A5C1A6DD-1B0B-4F40-FE64-D00CE29A0BF3}"/>
              </a:ext>
            </a:extLst>
          </p:cNvPr>
          <p:cNvCxnSpPr>
            <a:cxnSpLocks/>
          </p:cNvCxnSpPr>
          <p:nvPr/>
        </p:nvCxnSpPr>
        <p:spPr>
          <a:xfrm>
            <a:off x="6893960" y="1520575"/>
            <a:ext cx="0" cy="4483910"/>
          </a:xfrm>
          <a:prstGeom prst="line">
            <a:avLst/>
          </a:prstGeom>
          <a:ln>
            <a:solidFill>
              <a:srgbClr val="DC0E0E"/>
            </a:solidFill>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3E61E865-43E6-AA96-229F-DAD9B23CDAD4}"/>
              </a:ext>
            </a:extLst>
          </p:cNvPr>
          <p:cNvCxnSpPr>
            <a:cxnSpLocks/>
          </p:cNvCxnSpPr>
          <p:nvPr/>
        </p:nvCxnSpPr>
        <p:spPr>
          <a:xfrm flipH="1">
            <a:off x="3448958" y="6333259"/>
            <a:ext cx="3621041" cy="0"/>
          </a:xfrm>
          <a:prstGeom prst="straightConnector1">
            <a:avLst/>
          </a:prstGeom>
          <a:ln w="57150">
            <a:solidFill>
              <a:srgbClr val="DC0E0E"/>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C86F3BE-8B59-42BA-B35E-EB42867DADF6}"/>
              </a:ext>
            </a:extLst>
          </p:cNvPr>
          <p:cNvCxnSpPr/>
          <p:nvPr/>
        </p:nvCxnSpPr>
        <p:spPr>
          <a:xfrm flipH="1">
            <a:off x="6205591" y="1520575"/>
            <a:ext cx="678094" cy="0"/>
          </a:xfrm>
          <a:prstGeom prst="straightConnector1">
            <a:avLst/>
          </a:prstGeom>
          <a:ln>
            <a:solidFill>
              <a:srgbClr val="DC0E0E"/>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F7CDA156-3862-4104-AE12-6B8134F72802}"/>
              </a:ext>
            </a:extLst>
          </p:cNvPr>
          <p:cNvCxnSpPr/>
          <p:nvPr/>
        </p:nvCxnSpPr>
        <p:spPr>
          <a:xfrm flipH="1">
            <a:off x="6215866" y="6004485"/>
            <a:ext cx="678094" cy="0"/>
          </a:xfrm>
          <a:prstGeom prst="straightConnector1">
            <a:avLst/>
          </a:prstGeom>
          <a:ln>
            <a:solidFill>
              <a:srgbClr val="DC0E0E"/>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BEF9A263-B851-E644-06D2-2D3D55DC93D5}"/>
              </a:ext>
            </a:extLst>
          </p:cNvPr>
          <p:cNvCxnSpPr>
            <a:cxnSpLocks/>
            <a:endCxn id="16" idx="1"/>
          </p:cNvCxnSpPr>
          <p:nvPr/>
        </p:nvCxnSpPr>
        <p:spPr>
          <a:xfrm>
            <a:off x="6883685" y="3765203"/>
            <a:ext cx="278784" cy="1824"/>
          </a:xfrm>
          <a:prstGeom prst="line">
            <a:avLst/>
          </a:prstGeom>
          <a:ln>
            <a:solidFill>
              <a:srgbClr val="DC0E0E"/>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2000"/>
                                        <p:tgtEl>
                                          <p:spTgt spid="37"/>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20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20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0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000"/>
                                        <p:tgtEl>
                                          <p:spTgt spid="16"/>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1750" fill="hold"/>
                                        <p:tgtEl>
                                          <p:spTgt spid="14"/>
                                        </p:tgtEl>
                                        <p:attrNameLst>
                                          <p:attrName>ppt_x</p:attrName>
                                        </p:attrNameLst>
                                      </p:cBhvr>
                                      <p:tavLst>
                                        <p:tav tm="0">
                                          <p:val>
                                            <p:strVal val="#ppt_x"/>
                                          </p:val>
                                        </p:tav>
                                        <p:tav tm="100000">
                                          <p:val>
                                            <p:strVal val="#ppt_x"/>
                                          </p:val>
                                        </p:tav>
                                      </p:tavLst>
                                    </p:anim>
                                    <p:anim calcmode="lin" valueType="num">
                                      <p:cBhvr additive="base">
                                        <p:cTn id="27" dur="1750" fill="hold"/>
                                        <p:tgtEl>
                                          <p:spTgt spid="14"/>
                                        </p:tgtEl>
                                        <p:attrNameLst>
                                          <p:attrName>ppt_y</p:attrName>
                                        </p:attrNameLst>
                                      </p:cBhvr>
                                      <p:tavLst>
                                        <p:tav tm="0">
                                          <p:val>
                                            <p:strVal val="1+#ppt_h/2"/>
                                          </p:val>
                                        </p:tav>
                                        <p:tav tm="100000">
                                          <p:val>
                                            <p:strVal val="#ppt_y"/>
                                          </p:val>
                                        </p:tav>
                                      </p:tavLst>
                                    </p:anim>
                                  </p:childTnLst>
                                </p:cTn>
                              </p:par>
                            </p:childTnLst>
                          </p:cTn>
                        </p:par>
                        <p:par>
                          <p:cTn id="28" fill="hold">
                            <p:stCondLst>
                              <p:cond delay="3750"/>
                            </p:stCondLst>
                            <p:childTnLst>
                              <p:par>
                                <p:cTn id="29" presetID="2" presetClass="entr" presetSubtype="4"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750" fill="hold"/>
                                        <p:tgtEl>
                                          <p:spTgt spid="18"/>
                                        </p:tgtEl>
                                        <p:attrNameLst>
                                          <p:attrName>ppt_x</p:attrName>
                                        </p:attrNameLst>
                                      </p:cBhvr>
                                      <p:tavLst>
                                        <p:tav tm="0">
                                          <p:val>
                                            <p:strVal val="#ppt_x"/>
                                          </p:val>
                                        </p:tav>
                                        <p:tav tm="100000">
                                          <p:val>
                                            <p:strVal val="#ppt_x"/>
                                          </p:val>
                                        </p:tav>
                                      </p:tavLst>
                                    </p:anim>
                                    <p:anim calcmode="lin" valueType="num">
                                      <p:cBhvr additive="base">
                                        <p:cTn id="32" dur="175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1750" fill="hold"/>
                                        <p:tgtEl>
                                          <p:spTgt spid="24"/>
                                        </p:tgtEl>
                                        <p:attrNameLst>
                                          <p:attrName>ppt_x</p:attrName>
                                        </p:attrNameLst>
                                      </p:cBhvr>
                                      <p:tavLst>
                                        <p:tav tm="0">
                                          <p:val>
                                            <p:strVal val="#ppt_x"/>
                                          </p:val>
                                        </p:tav>
                                        <p:tav tm="100000">
                                          <p:val>
                                            <p:strVal val="#ppt_x"/>
                                          </p:val>
                                        </p:tav>
                                      </p:tavLst>
                                    </p:anim>
                                    <p:anim calcmode="lin" valueType="num">
                                      <p:cBhvr additive="base">
                                        <p:cTn id="36" dur="17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29">
            <a:extLst>
              <a:ext uri="{FF2B5EF4-FFF2-40B4-BE49-F238E27FC236}">
                <a16:creationId xmlns:a16="http://schemas.microsoft.com/office/drawing/2014/main" id="{5D304875-488E-521B-588D-D678DB8C4D5B}"/>
              </a:ext>
            </a:extLst>
          </p:cNvPr>
          <p:cNvSpPr/>
          <p:nvPr/>
        </p:nvSpPr>
        <p:spPr>
          <a:xfrm>
            <a:off x="-974797" y="5361656"/>
            <a:ext cx="5272361" cy="796283"/>
          </a:xfrm>
          <a:prstGeom prst="round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GB" sz="1200" b="1">
              <a:latin typeface="Century Gothic" panose="020B0502020202020204" pitchFamily="34" charset="0"/>
            </a:endParaRPr>
          </a:p>
        </p:txBody>
      </p:sp>
      <p:pic>
        <p:nvPicPr>
          <p:cNvPr id="3" name="Picture 2">
            <a:extLst>
              <a:ext uri="{FF2B5EF4-FFF2-40B4-BE49-F238E27FC236}">
                <a16:creationId xmlns:a16="http://schemas.microsoft.com/office/drawing/2014/main" id="{376EDDE8-0410-C0AA-FBE8-01052367F54B}"/>
              </a:ext>
            </a:extLst>
          </p:cNvPr>
          <p:cNvPicPr>
            <a:picLocks noChangeAspect="1"/>
          </p:cNvPicPr>
          <p:nvPr/>
        </p:nvPicPr>
        <p:blipFill>
          <a:blip r:embed="rId3"/>
          <a:stretch>
            <a:fillRect/>
          </a:stretch>
        </p:blipFill>
        <p:spPr>
          <a:xfrm>
            <a:off x="4786377" y="1507963"/>
            <a:ext cx="6648450" cy="4419600"/>
          </a:xfrm>
          <a:prstGeom prst="rect">
            <a:avLst/>
          </a:prstGeom>
        </p:spPr>
      </p:pic>
      <p:sp>
        <p:nvSpPr>
          <p:cNvPr id="22532" name="Rectangle 4">
            <a:extLst>
              <a:ext uri="{FF2B5EF4-FFF2-40B4-BE49-F238E27FC236}">
                <a16:creationId xmlns:a16="http://schemas.microsoft.com/office/drawing/2014/main" id="{148A6CE5-F921-414B-ABAA-04F3DD0E601F}"/>
              </a:ext>
            </a:extLst>
          </p:cNvPr>
          <p:cNvSpPr>
            <a:spLocks noChangeArrowheads="1"/>
          </p:cNvSpPr>
          <p:nvPr/>
        </p:nvSpPr>
        <p:spPr bwMode="auto">
          <a:xfrm>
            <a:off x="1674891" y="923941"/>
            <a:ext cx="975993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2563" indent="-1825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spcBef>
                <a:spcPct val="50000"/>
              </a:spcBef>
              <a:buFontTx/>
              <a:buNone/>
            </a:pPr>
            <a:r>
              <a:rPr lang="en-US" altLang="en-US" sz="1400" b="1">
                <a:latin typeface="Century Gothic" panose="020B0502020202020204" pitchFamily="34" charset="0"/>
                <a:cs typeface="Arial" panose="020B0604020202020204" pitchFamily="34" charset="0"/>
              </a:rPr>
              <a:t>The 18 sales competences can be mapped on the Extended DISC® Diamond using the 15 </a:t>
            </a:r>
            <a:r>
              <a:rPr lang="en-US" altLang="en-US" sz="1400" b="1" err="1">
                <a:latin typeface="Century Gothic" panose="020B0502020202020204" pitchFamily="34" charset="0"/>
                <a:cs typeface="Arial" panose="020B0604020202020204" pitchFamily="34" charset="0"/>
              </a:rPr>
              <a:t>behavioual</a:t>
            </a:r>
            <a:r>
              <a:rPr lang="en-US" altLang="en-US" sz="1400" b="1">
                <a:latin typeface="Century Gothic" panose="020B0502020202020204" pitchFamily="34" charset="0"/>
                <a:cs typeface="Arial" panose="020B0604020202020204" pitchFamily="34" charset="0"/>
              </a:rPr>
              <a:t> competences matched to each one.</a:t>
            </a:r>
          </a:p>
        </p:txBody>
      </p:sp>
      <p:sp>
        <p:nvSpPr>
          <p:cNvPr id="93187" name="Rectangle 3">
            <a:extLst>
              <a:ext uri="{FF2B5EF4-FFF2-40B4-BE49-F238E27FC236}">
                <a16:creationId xmlns:a16="http://schemas.microsoft.com/office/drawing/2014/main" id="{66BB9210-31B8-45A6-967E-C04B6746B877}"/>
              </a:ext>
            </a:extLst>
          </p:cNvPr>
          <p:cNvSpPr>
            <a:spLocks noChangeArrowheads="1"/>
          </p:cNvSpPr>
          <p:nvPr/>
        </p:nvSpPr>
        <p:spPr bwMode="auto">
          <a:xfrm>
            <a:off x="501650" y="258075"/>
            <a:ext cx="5435600"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spcBef>
                <a:spcPct val="0"/>
              </a:spcBef>
              <a:buFont typeface="Arial" charset="0"/>
              <a:buNone/>
              <a:defRPr/>
            </a:pPr>
            <a:r>
              <a:rPr lang="en-US" altLang="fi-FI" sz="2000" b="1" kern="800" spc="-40" err="1">
                <a:solidFill>
                  <a:srgbClr val="FF0000"/>
                </a:solidFill>
                <a:latin typeface="Century Gothic" panose="020B0502020202020204" pitchFamily="34" charset="0"/>
                <a:ea typeface="+mj-ea"/>
                <a:cs typeface="+mj-cs"/>
              </a:rPr>
              <a:t>FinxS</a:t>
            </a:r>
            <a:r>
              <a:rPr lang="en-US" altLang="fi-FI" sz="2000" b="1" kern="800" spc="-40">
                <a:solidFill>
                  <a:srgbClr val="FF0000"/>
                </a:solidFill>
                <a:latin typeface="Century Gothic" panose="020B0502020202020204" pitchFamily="34" charset="0"/>
                <a:ea typeface="+mj-ea"/>
                <a:cs typeface="+mj-cs"/>
              </a:rPr>
              <a:t> Sales 18 – Flexibility Zones</a:t>
            </a:r>
          </a:p>
        </p:txBody>
      </p:sp>
      <p:pic>
        <p:nvPicPr>
          <p:cNvPr id="501770" name="Picture 10">
            <a:extLst>
              <a:ext uri="{FF2B5EF4-FFF2-40B4-BE49-F238E27FC236}">
                <a16:creationId xmlns:a16="http://schemas.microsoft.com/office/drawing/2014/main" id="{90302056-913D-43BA-A5D6-49EA2A4F12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6909" y="2038321"/>
            <a:ext cx="3188489" cy="318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a:extLst>
              <a:ext uri="{FF2B5EF4-FFF2-40B4-BE49-F238E27FC236}">
                <a16:creationId xmlns:a16="http://schemas.microsoft.com/office/drawing/2014/main" id="{8F4219CA-FA32-C037-9910-574FB7E0A255}"/>
              </a:ext>
            </a:extLst>
          </p:cNvPr>
          <p:cNvCxnSpPr/>
          <p:nvPr/>
        </p:nvCxnSpPr>
        <p:spPr>
          <a:xfrm flipH="1">
            <a:off x="4142792" y="2349500"/>
            <a:ext cx="877077" cy="58031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7BDE4CA-9848-F768-9E3D-C7223B75F0AB}"/>
              </a:ext>
            </a:extLst>
          </p:cNvPr>
          <p:cNvCxnSpPr>
            <a:cxnSpLocks/>
          </p:cNvCxnSpPr>
          <p:nvPr/>
        </p:nvCxnSpPr>
        <p:spPr>
          <a:xfrm flipH="1">
            <a:off x="4276624" y="2618496"/>
            <a:ext cx="742111" cy="460371"/>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A031D84-0397-6DC5-28F2-ACE3FB45D937}"/>
              </a:ext>
            </a:extLst>
          </p:cNvPr>
          <p:cNvCxnSpPr>
            <a:cxnSpLocks/>
          </p:cNvCxnSpPr>
          <p:nvPr/>
        </p:nvCxnSpPr>
        <p:spPr>
          <a:xfrm flipH="1">
            <a:off x="4276624" y="2826277"/>
            <a:ext cx="742111" cy="421063"/>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74B8273-0F2D-F849-9269-B9736AA6CC77}"/>
              </a:ext>
            </a:extLst>
          </p:cNvPr>
          <p:cNvCxnSpPr>
            <a:cxnSpLocks/>
          </p:cNvCxnSpPr>
          <p:nvPr/>
        </p:nvCxnSpPr>
        <p:spPr>
          <a:xfrm flipH="1">
            <a:off x="4276624" y="3008923"/>
            <a:ext cx="763073" cy="40689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9A438AB-CC4B-4FB2-4780-26198FDEE201}"/>
              </a:ext>
            </a:extLst>
          </p:cNvPr>
          <p:cNvCxnSpPr>
            <a:cxnSpLocks/>
          </p:cNvCxnSpPr>
          <p:nvPr/>
        </p:nvCxnSpPr>
        <p:spPr>
          <a:xfrm flipH="1" flipV="1">
            <a:off x="4026046" y="4070577"/>
            <a:ext cx="992689" cy="159591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63259C5-9F4A-5FAD-E883-045AFA94A423}"/>
              </a:ext>
            </a:extLst>
          </p:cNvPr>
          <p:cNvCxnSpPr>
            <a:cxnSpLocks/>
          </p:cNvCxnSpPr>
          <p:nvPr/>
        </p:nvCxnSpPr>
        <p:spPr>
          <a:xfrm flipH="1" flipV="1">
            <a:off x="4084419" y="3928189"/>
            <a:ext cx="976240" cy="1520655"/>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3A80C0D-4FB3-3284-881C-A6E08CF1A92C}"/>
              </a:ext>
            </a:extLst>
          </p:cNvPr>
          <p:cNvCxnSpPr>
            <a:cxnSpLocks/>
          </p:cNvCxnSpPr>
          <p:nvPr/>
        </p:nvCxnSpPr>
        <p:spPr>
          <a:xfrm flipH="1" flipV="1">
            <a:off x="4183582" y="3852934"/>
            <a:ext cx="888962" cy="1378175"/>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57F308B-2258-FA05-6105-1967705D1A71}"/>
              </a:ext>
            </a:extLst>
          </p:cNvPr>
          <p:cNvCxnSpPr>
            <a:cxnSpLocks/>
          </p:cNvCxnSpPr>
          <p:nvPr/>
        </p:nvCxnSpPr>
        <p:spPr>
          <a:xfrm flipH="1" flipV="1">
            <a:off x="4220179" y="3777679"/>
            <a:ext cx="810441" cy="1063003"/>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2EDC8B7-3456-EECF-A925-9008BE8B93BC}"/>
              </a:ext>
            </a:extLst>
          </p:cNvPr>
          <p:cNvCxnSpPr>
            <a:cxnSpLocks/>
          </p:cNvCxnSpPr>
          <p:nvPr/>
        </p:nvCxnSpPr>
        <p:spPr>
          <a:xfrm flipH="1">
            <a:off x="4183582" y="3237631"/>
            <a:ext cx="835153" cy="35422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5F5C7EE-2D54-3F5B-3148-FDED2B078376}"/>
              </a:ext>
            </a:extLst>
          </p:cNvPr>
          <p:cNvCxnSpPr>
            <a:cxnSpLocks/>
          </p:cNvCxnSpPr>
          <p:nvPr/>
        </p:nvCxnSpPr>
        <p:spPr>
          <a:xfrm flipH="1" flipV="1">
            <a:off x="4255641" y="3684461"/>
            <a:ext cx="763094" cy="953235"/>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CE67D31A-4C08-CE1E-E9BA-E47E48F8369B}"/>
              </a:ext>
            </a:extLst>
          </p:cNvPr>
          <p:cNvCxnSpPr>
            <a:cxnSpLocks/>
          </p:cNvCxnSpPr>
          <p:nvPr/>
        </p:nvCxnSpPr>
        <p:spPr>
          <a:xfrm flipH="1" flipV="1">
            <a:off x="4297565" y="3609206"/>
            <a:ext cx="721170" cy="804984"/>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DBC5AA7A-9479-BFC8-4D3B-C41487187A09}"/>
              </a:ext>
            </a:extLst>
          </p:cNvPr>
          <p:cNvCxnSpPr>
            <a:cxnSpLocks/>
          </p:cNvCxnSpPr>
          <p:nvPr/>
        </p:nvCxnSpPr>
        <p:spPr>
          <a:xfrm flipH="1">
            <a:off x="4239387" y="3440733"/>
            <a:ext cx="779348" cy="157164"/>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15D89008-0EC1-C14F-75D9-CCE6B4A37BDD}"/>
              </a:ext>
            </a:extLst>
          </p:cNvPr>
          <p:cNvCxnSpPr>
            <a:cxnSpLocks/>
          </p:cNvCxnSpPr>
          <p:nvPr/>
        </p:nvCxnSpPr>
        <p:spPr>
          <a:xfrm flipH="1" flipV="1">
            <a:off x="4239387" y="3583508"/>
            <a:ext cx="814810" cy="662209"/>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6D51B1DB-B392-F02C-7705-D91A85D6938B}"/>
              </a:ext>
            </a:extLst>
          </p:cNvPr>
          <p:cNvCxnSpPr>
            <a:cxnSpLocks/>
          </p:cNvCxnSpPr>
          <p:nvPr/>
        </p:nvCxnSpPr>
        <p:spPr>
          <a:xfrm flipH="1" flipV="1">
            <a:off x="4208294" y="3591858"/>
            <a:ext cx="810441" cy="43157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94EAFE02-578D-CE15-B795-1E9B3608B08C}"/>
              </a:ext>
            </a:extLst>
          </p:cNvPr>
          <p:cNvCxnSpPr>
            <a:cxnSpLocks/>
          </p:cNvCxnSpPr>
          <p:nvPr/>
        </p:nvCxnSpPr>
        <p:spPr>
          <a:xfrm flipH="1" flipV="1">
            <a:off x="4251743" y="3575579"/>
            <a:ext cx="766992" cy="243669"/>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C4B3090-DB86-7E20-326E-0C54DC2A4F50}"/>
              </a:ext>
            </a:extLst>
          </p:cNvPr>
          <p:cNvSpPr txBox="1"/>
          <p:nvPr/>
        </p:nvSpPr>
        <p:spPr>
          <a:xfrm>
            <a:off x="190416" y="5418748"/>
            <a:ext cx="3996993" cy="646331"/>
          </a:xfrm>
          <a:prstGeom prst="rect">
            <a:avLst/>
          </a:prstGeom>
          <a:noFill/>
        </p:spPr>
        <p:txBody>
          <a:bodyPr wrap="square">
            <a:spAutoFit/>
          </a:bodyPr>
          <a:lstStyle/>
          <a:p>
            <a:pPr algn="r"/>
            <a:r>
              <a:rPr lang="en-NZ" sz="1200" b="1" i="0" u="none" strike="noStrike" baseline="0">
                <a:solidFill>
                  <a:schemeClr val="bg1"/>
                </a:solidFill>
                <a:latin typeface="Tahoma-Bold"/>
              </a:rPr>
              <a:t>Refer to Report:</a:t>
            </a:r>
          </a:p>
          <a:p>
            <a:pPr algn="r"/>
            <a:r>
              <a:rPr lang="en-NZ" sz="1200" b="1" i="0" u="none" strike="noStrike" baseline="0" err="1">
                <a:solidFill>
                  <a:schemeClr val="bg1"/>
                </a:solidFill>
                <a:latin typeface="Tahoma-Bold"/>
              </a:rPr>
              <a:t>FinxS</a:t>
            </a:r>
            <a:r>
              <a:rPr lang="en-NZ" sz="1200" b="1" i="0" u="none" strike="noStrike" baseline="0">
                <a:solidFill>
                  <a:schemeClr val="bg1"/>
                </a:solidFill>
                <a:latin typeface="Tahoma-Bold"/>
              </a:rPr>
              <a:t> Sales 18 (Job Template + Flexibility Zones)</a:t>
            </a:r>
          </a:p>
          <a:p>
            <a:pPr algn="r"/>
            <a:r>
              <a:rPr lang="en-NZ" sz="1200" b="1">
                <a:solidFill>
                  <a:schemeClr val="bg1"/>
                </a:solidFill>
                <a:latin typeface="Tahoma-Bold"/>
              </a:rPr>
              <a:t>Pg 19</a:t>
            </a:r>
            <a:endParaRPr lang="en-NZ" sz="12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394" name="Picture 2">
            <a:extLst>
              <a:ext uri="{FF2B5EF4-FFF2-40B4-BE49-F238E27FC236}">
                <a16:creationId xmlns:a16="http://schemas.microsoft.com/office/drawing/2014/main" id="{111009CB-3C98-4BF1-A053-02D49C2A6C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064" y="876301"/>
            <a:ext cx="3825875" cy="5337175"/>
          </a:xfrm>
          <a:prstGeom prst="rect">
            <a:avLst/>
          </a:prstGeom>
          <a:noFill/>
          <a:ln w="12700" algn="ctr">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
        <p:nvSpPr>
          <p:cNvPr id="93187" name="Rectangle 3">
            <a:extLst>
              <a:ext uri="{FF2B5EF4-FFF2-40B4-BE49-F238E27FC236}">
                <a16:creationId xmlns:a16="http://schemas.microsoft.com/office/drawing/2014/main" id="{F37F85F6-1891-4309-BEF5-4963F70B5323}"/>
              </a:ext>
            </a:extLst>
          </p:cNvPr>
          <p:cNvSpPr>
            <a:spLocks noChangeArrowheads="1"/>
          </p:cNvSpPr>
          <p:nvPr/>
        </p:nvSpPr>
        <p:spPr bwMode="auto">
          <a:xfrm>
            <a:off x="479376" y="0"/>
            <a:ext cx="5435600"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spcBef>
                <a:spcPct val="0"/>
              </a:spcBef>
              <a:buNone/>
              <a:defRPr/>
            </a:pPr>
            <a:r>
              <a:rPr lang="en-US" altLang="fi-FI" sz="2000" kern="800" spc="-40" err="1">
                <a:solidFill>
                  <a:srgbClr val="660015"/>
                </a:solidFill>
                <a:latin typeface="+mn-lt"/>
              </a:rPr>
              <a:t>FinxS</a:t>
            </a:r>
            <a:r>
              <a:rPr lang="en-US" altLang="fi-FI" sz="2000" kern="800" spc="-40">
                <a:solidFill>
                  <a:srgbClr val="660015"/>
                </a:solidFill>
                <a:latin typeface="+mn-lt"/>
              </a:rPr>
              <a:t> Sales 18: Flexibility Zones</a:t>
            </a:r>
          </a:p>
        </p:txBody>
      </p:sp>
      <p:pic>
        <p:nvPicPr>
          <p:cNvPr id="315395" name="Picture 3">
            <a:extLst>
              <a:ext uri="{FF2B5EF4-FFF2-40B4-BE49-F238E27FC236}">
                <a16:creationId xmlns:a16="http://schemas.microsoft.com/office/drawing/2014/main" id="{D1D74F34-F979-4E75-A82A-CA07A6C6FD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9409" y="280987"/>
            <a:ext cx="4613995" cy="6397445"/>
          </a:xfrm>
          <a:prstGeom prst="rect">
            <a:avLst/>
          </a:prstGeom>
          <a:noFill/>
          <a:ln w="12700" algn="ctr">
            <a:solidFill>
              <a:schemeClr val="tx1">
                <a:lumMod val="40000"/>
                <a:lumOff val="60000"/>
              </a:schemeClr>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43017" name="TextBox 1">
            <a:extLst>
              <a:ext uri="{FF2B5EF4-FFF2-40B4-BE49-F238E27FC236}">
                <a16:creationId xmlns:a16="http://schemas.microsoft.com/office/drawing/2014/main" id="{A6ABD467-98EB-406C-9FFF-B1CC47EC470C}"/>
              </a:ext>
            </a:extLst>
          </p:cNvPr>
          <p:cNvSpPr txBox="1">
            <a:spLocks noChangeArrowheads="1"/>
          </p:cNvSpPr>
          <p:nvPr/>
        </p:nvSpPr>
        <p:spPr bwMode="auto">
          <a:xfrm>
            <a:off x="1063024" y="2264351"/>
            <a:ext cx="2621564"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50000"/>
              </a:spcBef>
              <a:buFontTx/>
              <a:buNone/>
            </a:pPr>
            <a:r>
              <a:rPr lang="en-NZ" altLang="en-US" sz="1400">
                <a:latin typeface="+mn-lt"/>
                <a:cs typeface="Arial" panose="020B0604020202020204" pitchFamily="34" charset="0"/>
              </a:rPr>
              <a:t>Required sales competence behaviours on the Extended DISC® Diamond.</a:t>
            </a:r>
            <a:endParaRPr lang="en-GB" altLang="en-US" sz="1400">
              <a:latin typeface="+mn-lt"/>
              <a:cs typeface="Arial" panose="020B0604020202020204" pitchFamily="34" charset="0"/>
            </a:endParaRPr>
          </a:p>
        </p:txBody>
      </p:sp>
      <p:sp>
        <p:nvSpPr>
          <p:cNvPr id="43018" name="TextBox 10">
            <a:extLst>
              <a:ext uri="{FF2B5EF4-FFF2-40B4-BE49-F238E27FC236}">
                <a16:creationId xmlns:a16="http://schemas.microsoft.com/office/drawing/2014/main" id="{B3DAD3DB-DE70-45FF-B2D1-49E9E4C3C1B7}"/>
              </a:ext>
            </a:extLst>
          </p:cNvPr>
          <p:cNvSpPr txBox="1">
            <a:spLocks noChangeArrowheads="1"/>
          </p:cNvSpPr>
          <p:nvPr/>
        </p:nvSpPr>
        <p:spPr bwMode="auto">
          <a:xfrm>
            <a:off x="1117999" y="4182596"/>
            <a:ext cx="2729724"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50000"/>
              </a:spcBef>
              <a:buFontTx/>
              <a:buNone/>
            </a:pPr>
            <a:r>
              <a:rPr lang="en-NZ" altLang="en-US" sz="1400">
                <a:latin typeface="+mn-lt"/>
                <a:cs typeface="Arial" panose="020B0604020202020204" pitchFamily="34" charset="0"/>
              </a:rPr>
              <a:t>The respondent’s flexibility zones on the Extended DISC® Diamond</a:t>
            </a:r>
            <a:endParaRPr lang="en-GB" altLang="en-US" sz="1400">
              <a:latin typeface="+mn-lt"/>
              <a:cs typeface="Arial" panose="020B0604020202020204" pitchFamily="34" charset="0"/>
            </a:endParaRPr>
          </a:p>
        </p:txBody>
      </p:sp>
      <p:sp>
        <p:nvSpPr>
          <p:cNvPr id="11" name="Right Arrow 1">
            <a:extLst>
              <a:ext uri="{FF2B5EF4-FFF2-40B4-BE49-F238E27FC236}">
                <a16:creationId xmlns:a16="http://schemas.microsoft.com/office/drawing/2014/main" id="{E8485F8F-D988-490B-B356-DBF2D3DF4D78}"/>
              </a:ext>
            </a:extLst>
          </p:cNvPr>
          <p:cNvSpPr/>
          <p:nvPr/>
        </p:nvSpPr>
        <p:spPr>
          <a:xfrm>
            <a:off x="3684588" y="2452634"/>
            <a:ext cx="1259285" cy="144462"/>
          </a:xfrm>
          <a:prstGeom prst="rightArrow">
            <a:avLst/>
          </a:prstGeom>
          <a:gradFill flip="none" rotWithShape="1">
            <a:gsLst>
              <a:gs pos="0">
                <a:schemeClr val="accent3"/>
              </a:gs>
              <a:gs pos="50000">
                <a:schemeClr val="accent1"/>
              </a:gs>
              <a:gs pos="100000">
                <a:schemeClr val="bg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spcBef>
                <a:spcPct val="50000"/>
              </a:spcBef>
              <a:defRPr/>
            </a:pPr>
            <a:endParaRPr lang="en-US"/>
          </a:p>
        </p:txBody>
      </p:sp>
      <p:sp>
        <p:nvSpPr>
          <p:cNvPr id="13" name="Right Arrow 1">
            <a:extLst>
              <a:ext uri="{FF2B5EF4-FFF2-40B4-BE49-F238E27FC236}">
                <a16:creationId xmlns:a16="http://schemas.microsoft.com/office/drawing/2014/main" id="{9CD05FC2-244A-48CA-8E63-62C3AB0D6626}"/>
              </a:ext>
            </a:extLst>
          </p:cNvPr>
          <p:cNvSpPr/>
          <p:nvPr/>
        </p:nvSpPr>
        <p:spPr>
          <a:xfrm>
            <a:off x="3684588" y="4447381"/>
            <a:ext cx="1259285" cy="144462"/>
          </a:xfrm>
          <a:prstGeom prst="rightArrow">
            <a:avLst/>
          </a:prstGeom>
          <a:gradFill flip="none" rotWithShape="1">
            <a:gsLst>
              <a:gs pos="0">
                <a:schemeClr val="accent3"/>
              </a:gs>
              <a:gs pos="50000">
                <a:schemeClr val="accent1"/>
              </a:gs>
              <a:gs pos="100000">
                <a:schemeClr val="bg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spcBef>
                <a:spcPct val="50000"/>
              </a:spcBef>
              <a:defRPr/>
            </a:pPr>
            <a:endParaRPr lang="en-US"/>
          </a:p>
        </p:txBody>
      </p:sp>
      <p:sp>
        <p:nvSpPr>
          <p:cNvPr id="2" name="Rectangle 1">
            <a:extLst>
              <a:ext uri="{FF2B5EF4-FFF2-40B4-BE49-F238E27FC236}">
                <a16:creationId xmlns:a16="http://schemas.microsoft.com/office/drawing/2014/main" id="{C0789B3E-1C4F-190C-7C44-E172DE6A96E9}"/>
              </a:ext>
            </a:extLst>
          </p:cNvPr>
          <p:cNvSpPr/>
          <p:nvPr/>
        </p:nvSpPr>
        <p:spPr>
          <a:xfrm>
            <a:off x="9707247" y="1511971"/>
            <a:ext cx="1421729" cy="11917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a:solidFill>
                  <a:schemeClr val="tx1"/>
                </a:solidFill>
              </a:rPr>
              <a:t>Replace with  your candidate’s page</a:t>
            </a:r>
            <a:endParaRPr lang="en-NZ"/>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017"/>
                                        </p:tgtEl>
                                        <p:attrNameLst>
                                          <p:attrName>style.visibility</p:attrName>
                                        </p:attrNameLst>
                                      </p:cBhvr>
                                      <p:to>
                                        <p:strVal val="visible"/>
                                      </p:to>
                                    </p:set>
                                    <p:anim calcmode="lin" valueType="num">
                                      <p:cBhvr additive="base">
                                        <p:cTn id="7" dur="1250" fill="hold"/>
                                        <p:tgtEl>
                                          <p:spTgt spid="43017"/>
                                        </p:tgtEl>
                                        <p:attrNameLst>
                                          <p:attrName>ppt_x</p:attrName>
                                        </p:attrNameLst>
                                      </p:cBhvr>
                                      <p:tavLst>
                                        <p:tav tm="0">
                                          <p:val>
                                            <p:strVal val="0-#ppt_w/2"/>
                                          </p:val>
                                        </p:tav>
                                        <p:tav tm="100000">
                                          <p:val>
                                            <p:strVal val="#ppt_x"/>
                                          </p:val>
                                        </p:tav>
                                      </p:tavLst>
                                    </p:anim>
                                    <p:anim calcmode="lin" valueType="num">
                                      <p:cBhvr additive="base">
                                        <p:cTn id="8" dur="1250" fill="hold"/>
                                        <p:tgtEl>
                                          <p:spTgt spid="43017"/>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250" fill="hold"/>
                                        <p:tgtEl>
                                          <p:spTgt spid="11"/>
                                        </p:tgtEl>
                                        <p:attrNameLst>
                                          <p:attrName>ppt_x</p:attrName>
                                        </p:attrNameLst>
                                      </p:cBhvr>
                                      <p:tavLst>
                                        <p:tav tm="0">
                                          <p:val>
                                            <p:strVal val="0-#ppt_w/2"/>
                                          </p:val>
                                        </p:tav>
                                        <p:tav tm="100000">
                                          <p:val>
                                            <p:strVal val="#ppt_x"/>
                                          </p:val>
                                        </p:tav>
                                      </p:tavLst>
                                    </p:anim>
                                    <p:anim calcmode="lin" valueType="num">
                                      <p:cBhvr additive="base">
                                        <p:cTn id="13" dur="125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2" presetClass="entr" presetSubtype="8" fill="hold" grpId="0" nodeType="afterEffect">
                                  <p:stCondLst>
                                    <p:cond delay="0"/>
                                  </p:stCondLst>
                                  <p:childTnLst>
                                    <p:set>
                                      <p:cBhvr>
                                        <p:cTn id="16" dur="1" fill="hold">
                                          <p:stCondLst>
                                            <p:cond delay="0"/>
                                          </p:stCondLst>
                                        </p:cTn>
                                        <p:tgtEl>
                                          <p:spTgt spid="43018"/>
                                        </p:tgtEl>
                                        <p:attrNameLst>
                                          <p:attrName>style.visibility</p:attrName>
                                        </p:attrNameLst>
                                      </p:cBhvr>
                                      <p:to>
                                        <p:strVal val="visible"/>
                                      </p:to>
                                    </p:set>
                                    <p:anim calcmode="lin" valueType="num">
                                      <p:cBhvr additive="base">
                                        <p:cTn id="17" dur="1250" fill="hold"/>
                                        <p:tgtEl>
                                          <p:spTgt spid="43018"/>
                                        </p:tgtEl>
                                        <p:attrNameLst>
                                          <p:attrName>ppt_x</p:attrName>
                                        </p:attrNameLst>
                                      </p:cBhvr>
                                      <p:tavLst>
                                        <p:tav tm="0">
                                          <p:val>
                                            <p:strVal val="0-#ppt_w/2"/>
                                          </p:val>
                                        </p:tav>
                                        <p:tav tm="100000">
                                          <p:val>
                                            <p:strVal val="#ppt_x"/>
                                          </p:val>
                                        </p:tav>
                                      </p:tavLst>
                                    </p:anim>
                                    <p:anim calcmode="lin" valueType="num">
                                      <p:cBhvr additive="base">
                                        <p:cTn id="18" dur="1250" fill="hold"/>
                                        <p:tgtEl>
                                          <p:spTgt spid="43018"/>
                                        </p:tgtEl>
                                        <p:attrNameLst>
                                          <p:attrName>ppt_y</p:attrName>
                                        </p:attrNameLst>
                                      </p:cBhvr>
                                      <p:tavLst>
                                        <p:tav tm="0">
                                          <p:val>
                                            <p:strVal val="#ppt_y"/>
                                          </p:val>
                                        </p:tav>
                                        <p:tav tm="100000">
                                          <p:val>
                                            <p:strVal val="#ppt_y"/>
                                          </p:val>
                                        </p:tav>
                                      </p:tavLst>
                                    </p:anim>
                                  </p:childTnLst>
                                </p:cTn>
                              </p:par>
                            </p:childTnLst>
                          </p:cTn>
                        </p:par>
                        <p:par>
                          <p:cTn id="19" fill="hold">
                            <p:stCondLst>
                              <p:cond delay="3750"/>
                            </p:stCondLst>
                            <p:childTnLst>
                              <p:par>
                                <p:cTn id="20" presetID="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7" grpId="0"/>
      <p:bldP spid="43018" grpId="0"/>
      <p:bldP spid="11"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FC22B-6746-FC5D-DE3A-7312726889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1A383-2FF0-C82E-6BDF-6B603B50FF35}"/>
              </a:ext>
            </a:extLst>
          </p:cNvPr>
          <p:cNvSpPr>
            <a:spLocks noGrp="1"/>
          </p:cNvSpPr>
          <p:nvPr>
            <p:ph type="title"/>
          </p:nvPr>
        </p:nvSpPr>
        <p:spPr>
          <a:xfrm>
            <a:off x="3039978" y="884329"/>
            <a:ext cx="5869144" cy="648949"/>
          </a:xfrm>
        </p:spPr>
        <p:txBody>
          <a:bodyPr>
            <a:normAutofit fontScale="90000"/>
          </a:bodyPr>
          <a:lstStyle/>
          <a:p>
            <a:pPr algn="ctr"/>
            <a:r>
              <a:rPr lang="en-NZ" sz="4000" b="1" err="1">
                <a:solidFill>
                  <a:schemeClr val="bg1">
                    <a:lumMod val="50000"/>
                  </a:schemeClr>
                </a:solidFill>
                <a:latin typeface="Century Gothic" panose="020B0502020202020204" pitchFamily="34" charset="0"/>
              </a:rPr>
              <a:t>FinxS</a:t>
            </a:r>
            <a:r>
              <a:rPr lang="en-NZ" sz="4000" b="1">
                <a:solidFill>
                  <a:schemeClr val="bg1">
                    <a:lumMod val="50000"/>
                  </a:schemeClr>
                </a:solidFill>
                <a:latin typeface="Century Gothic" panose="020B0502020202020204" pitchFamily="34" charset="0"/>
              </a:rPr>
              <a:t> Sales 18</a:t>
            </a:r>
            <a:br>
              <a:rPr lang="en-NZ" sz="4000" b="1">
                <a:solidFill>
                  <a:schemeClr val="bg1">
                    <a:lumMod val="50000"/>
                  </a:schemeClr>
                </a:solidFill>
                <a:latin typeface="Century Gothic" panose="020B0502020202020204" pitchFamily="34" charset="0"/>
              </a:rPr>
            </a:br>
            <a:r>
              <a:rPr lang="en-US" sz="4000">
                <a:solidFill>
                  <a:schemeClr val="bg1">
                    <a:lumMod val="50000"/>
                  </a:schemeClr>
                </a:solidFill>
                <a:ea typeface="Open Sans" panose="020B0606030504020204" pitchFamily="34" charset="0"/>
                <a:cs typeface="Open Sans" panose="020B0606030504020204" pitchFamily="34" charset="0"/>
              </a:rPr>
              <a:t>(Combination report with SCA)</a:t>
            </a:r>
            <a:endParaRPr lang="en-NZ" sz="4000" b="1">
              <a:solidFill>
                <a:schemeClr val="bg1">
                  <a:lumMod val="50000"/>
                </a:schemeClr>
              </a:solidFill>
              <a:latin typeface="Century Gothic" panose="020B0502020202020204" pitchFamily="34" charset="0"/>
            </a:endParaRPr>
          </a:p>
        </p:txBody>
      </p:sp>
      <p:cxnSp>
        <p:nvCxnSpPr>
          <p:cNvPr id="5" name="Straight Connector 4">
            <a:extLst>
              <a:ext uri="{FF2B5EF4-FFF2-40B4-BE49-F238E27FC236}">
                <a16:creationId xmlns:a16="http://schemas.microsoft.com/office/drawing/2014/main" id="{058D1EB4-9A89-F6BC-67CE-87E5F0D4D2B6}"/>
              </a:ext>
            </a:extLst>
          </p:cNvPr>
          <p:cNvCxnSpPr>
            <a:cxnSpLocks/>
          </p:cNvCxnSpPr>
          <p:nvPr/>
        </p:nvCxnSpPr>
        <p:spPr>
          <a:xfrm flipV="1">
            <a:off x="1586" y="1172397"/>
            <a:ext cx="3214886" cy="36407"/>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7" name="Straight Connector 6">
            <a:extLst>
              <a:ext uri="{FF2B5EF4-FFF2-40B4-BE49-F238E27FC236}">
                <a16:creationId xmlns:a16="http://schemas.microsoft.com/office/drawing/2014/main" id="{DE20DB6F-8ED2-B488-8832-6FC3ADB4E676}"/>
              </a:ext>
            </a:extLst>
          </p:cNvPr>
          <p:cNvCxnSpPr>
            <a:cxnSpLocks/>
          </p:cNvCxnSpPr>
          <p:nvPr/>
        </p:nvCxnSpPr>
        <p:spPr>
          <a:xfrm>
            <a:off x="8977113" y="1172397"/>
            <a:ext cx="3214887" cy="1"/>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pic>
        <p:nvPicPr>
          <p:cNvPr id="4" name="Picture 3">
            <a:extLst>
              <a:ext uri="{FF2B5EF4-FFF2-40B4-BE49-F238E27FC236}">
                <a16:creationId xmlns:a16="http://schemas.microsoft.com/office/drawing/2014/main" id="{68F944EA-5962-5012-021D-250287D6376A}"/>
              </a:ext>
            </a:extLst>
          </p:cNvPr>
          <p:cNvPicPr>
            <a:picLocks noChangeAspect="1"/>
          </p:cNvPicPr>
          <p:nvPr/>
        </p:nvPicPr>
        <p:blipFill>
          <a:blip r:embed="rId3"/>
          <a:stretch>
            <a:fillRect/>
          </a:stretch>
        </p:blipFill>
        <p:spPr>
          <a:xfrm>
            <a:off x="4251898" y="1982709"/>
            <a:ext cx="3652937" cy="4463358"/>
          </a:xfrm>
          <a:prstGeom prst="rect">
            <a:avLst/>
          </a:prstGeom>
          <a:effectLst>
            <a:glow rad="139700">
              <a:schemeClr val="bg1">
                <a:lumMod val="65000"/>
                <a:alpha val="40000"/>
              </a:schemeClr>
            </a:glow>
            <a:outerShdw blurRad="50800" dist="38100" dir="2700000" algn="tl" rotWithShape="0">
              <a:prstClr val="black">
                <a:alpha val="40000"/>
              </a:prstClr>
            </a:outerShdw>
          </a:effectLst>
        </p:spPr>
      </p:pic>
    </p:spTree>
    <p:extLst>
      <p:ext uri="{BB962C8B-B14F-4D97-AF65-F5344CB8AC3E}">
        <p14:creationId xmlns:p14="http://schemas.microsoft.com/office/powerpoint/2010/main" val="370905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2000" fill="hold"/>
                                        <p:tgtEl>
                                          <p:spTgt spid="4"/>
                                        </p:tgtEl>
                                        <p:attrNameLst>
                                          <p:attrName>ppt_w</p:attrName>
                                        </p:attrNameLst>
                                      </p:cBhvr>
                                      <p:tavLst>
                                        <p:tav tm="0">
                                          <p:val>
                                            <p:fltVal val="0"/>
                                          </p:val>
                                        </p:tav>
                                        <p:tav tm="100000">
                                          <p:val>
                                            <p:strVal val="#ppt_w"/>
                                          </p:val>
                                        </p:tav>
                                      </p:tavLst>
                                    </p:anim>
                                    <p:anim calcmode="lin" valueType="num">
                                      <p:cBhvr>
                                        <p:cTn id="12" dur="2000" fill="hold"/>
                                        <p:tgtEl>
                                          <p:spTgt spid="4"/>
                                        </p:tgtEl>
                                        <p:attrNameLst>
                                          <p:attrName>ppt_h</p:attrName>
                                        </p:attrNameLst>
                                      </p:cBhvr>
                                      <p:tavLst>
                                        <p:tav tm="0">
                                          <p:val>
                                            <p:fltVal val="0"/>
                                          </p:val>
                                        </p:tav>
                                        <p:tav tm="100000">
                                          <p:val>
                                            <p:strVal val="#ppt_h"/>
                                          </p:val>
                                        </p:tav>
                                      </p:tavLst>
                                    </p:anim>
                                    <p:anim calcmode="lin" valueType="num">
                                      <p:cBhvr>
                                        <p:cTn id="13" dur="2000" fill="hold"/>
                                        <p:tgtEl>
                                          <p:spTgt spid="4"/>
                                        </p:tgtEl>
                                        <p:attrNameLst>
                                          <p:attrName>style.rotation</p:attrName>
                                        </p:attrNameLst>
                                      </p:cBhvr>
                                      <p:tavLst>
                                        <p:tav tm="0">
                                          <p:val>
                                            <p:fltVal val="90"/>
                                          </p:val>
                                        </p:tav>
                                        <p:tav tm="100000">
                                          <p:val>
                                            <p:fltVal val="0"/>
                                          </p:val>
                                        </p:tav>
                                      </p:tavLst>
                                    </p:anim>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a:extLst>
              <a:ext uri="{FF2B5EF4-FFF2-40B4-BE49-F238E27FC236}">
                <a16:creationId xmlns:a16="http://schemas.microsoft.com/office/drawing/2014/main" id="{704A5F09-A420-45C4-A1EB-666254BCE6CB}"/>
              </a:ext>
            </a:extLst>
          </p:cNvPr>
          <p:cNvSpPr>
            <a:spLocks noChangeArrowheads="1"/>
          </p:cNvSpPr>
          <p:nvPr/>
        </p:nvSpPr>
        <p:spPr bwMode="auto">
          <a:xfrm>
            <a:off x="186616" y="471802"/>
            <a:ext cx="6877050" cy="561975"/>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charset="0"/>
              <a:buChar char="•"/>
              <a:defRPr sz="3200">
                <a:solidFill>
                  <a:srgbClr val="376092"/>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rgbClr val="376092"/>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rgbClr val="376092"/>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rgbClr val="37609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rgbClr val="376092"/>
                </a:solidFill>
                <a:latin typeface="Calibri" pitchFamily="34" charset="0"/>
                <a:ea typeface="ＭＳ Ｐゴシック" pitchFamily="34" charset="-128"/>
              </a:defRPr>
            </a:lvl9pPr>
          </a:lstStyle>
          <a:p>
            <a:pPr>
              <a:spcBef>
                <a:spcPct val="0"/>
              </a:spcBef>
              <a:buFont typeface="Arial" charset="0"/>
              <a:buNone/>
              <a:defRPr/>
            </a:pPr>
            <a:r>
              <a:rPr lang="en-US" altLang="fi-FI" sz="2000" b="1" kern="800" spc="-40" err="1">
                <a:solidFill>
                  <a:srgbClr val="FF0000"/>
                </a:solidFill>
                <a:latin typeface="Century Gothic" panose="020B0502020202020204" pitchFamily="34" charset="0"/>
                <a:ea typeface="+mj-ea"/>
                <a:cs typeface="+mj-cs"/>
              </a:rPr>
              <a:t>FinxS</a:t>
            </a:r>
            <a:r>
              <a:rPr lang="en-US" altLang="fi-FI" sz="2000" b="1" kern="800" spc="-40">
                <a:solidFill>
                  <a:srgbClr val="FF0000"/>
                </a:solidFill>
                <a:latin typeface="Century Gothic" panose="020B0502020202020204" pitchFamily="34" charset="0"/>
                <a:ea typeface="+mj-ea"/>
                <a:cs typeface="+mj-cs"/>
              </a:rPr>
              <a:t>® Sales 18 (Combination with SCA)</a:t>
            </a:r>
          </a:p>
        </p:txBody>
      </p:sp>
      <p:pic>
        <p:nvPicPr>
          <p:cNvPr id="9" name="Picture 8">
            <a:extLst>
              <a:ext uri="{FF2B5EF4-FFF2-40B4-BE49-F238E27FC236}">
                <a16:creationId xmlns:a16="http://schemas.microsoft.com/office/drawing/2014/main" id="{D1B791E1-C704-FAB7-E860-552C19817795}"/>
              </a:ext>
            </a:extLst>
          </p:cNvPr>
          <p:cNvPicPr>
            <a:picLocks noChangeAspect="1"/>
          </p:cNvPicPr>
          <p:nvPr/>
        </p:nvPicPr>
        <p:blipFill>
          <a:blip r:embed="rId3"/>
          <a:stretch>
            <a:fillRect/>
          </a:stretch>
        </p:blipFill>
        <p:spPr>
          <a:xfrm>
            <a:off x="268677" y="1321486"/>
            <a:ext cx="6794989" cy="4677177"/>
          </a:xfrm>
          <a:prstGeom prst="rect">
            <a:avLst/>
          </a:prstGeom>
          <a:effectLst>
            <a:outerShdw blurRad="63500" sx="102000" sy="102000" algn="ctr" rotWithShape="0">
              <a:prstClr val="black">
                <a:alpha val="40000"/>
              </a:prstClr>
            </a:outerShdw>
          </a:effectLst>
        </p:spPr>
      </p:pic>
      <p:sp>
        <p:nvSpPr>
          <p:cNvPr id="2" name="Rectangle: Rounded Corners 1">
            <a:extLst>
              <a:ext uri="{FF2B5EF4-FFF2-40B4-BE49-F238E27FC236}">
                <a16:creationId xmlns:a16="http://schemas.microsoft.com/office/drawing/2014/main" id="{586BA98B-16A4-646A-A8FF-9AC951D8A623}"/>
              </a:ext>
            </a:extLst>
          </p:cNvPr>
          <p:cNvSpPr/>
          <p:nvPr/>
        </p:nvSpPr>
        <p:spPr>
          <a:xfrm>
            <a:off x="7496759" y="2619183"/>
            <a:ext cx="4500089" cy="2575243"/>
          </a:xfrm>
          <a:prstGeom prst="roundRect">
            <a:avLst/>
          </a:prstGeom>
          <a:solidFill>
            <a:srgbClr val="FF97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indent="0">
              <a:buNone/>
              <a:defRPr/>
            </a:pPr>
            <a:r>
              <a:rPr lang="en-NZ" sz="1200">
                <a:latin typeface="Century Gothic" panose="020B0502020202020204" pitchFamily="34" charset="0"/>
                <a:ea typeface="Open Sans Light" panose="020B0306030504020204" pitchFamily="34" charset="0"/>
                <a:cs typeface="Open Sans Light" panose="020B0306030504020204" pitchFamily="34" charset="0"/>
              </a:rPr>
              <a:t>You have a </a:t>
            </a:r>
            <a:r>
              <a:rPr lang="en-NZ" sz="1200" b="1">
                <a:latin typeface="Century Gothic" panose="020B0502020202020204" pitchFamily="34" charset="0"/>
                <a:ea typeface="Open Sans Light" panose="020B0306030504020204" pitchFamily="34" charset="0"/>
                <a:cs typeface="Open Sans Light" panose="020B0306030504020204" pitchFamily="34" charset="0"/>
              </a:rPr>
              <a:t>high natural behavioural </a:t>
            </a:r>
            <a:r>
              <a:rPr lang="en-NZ" sz="1200">
                <a:latin typeface="Century Gothic" panose="020B0502020202020204" pitchFamily="34" charset="0"/>
                <a:ea typeface="Open Sans Light" panose="020B0306030504020204" pitchFamily="34" charset="0"/>
                <a:cs typeface="Open Sans Light" panose="020B0306030504020204" pitchFamily="34" charset="0"/>
              </a:rPr>
              <a:t>capacity for this competency, but you have scored </a:t>
            </a:r>
            <a:r>
              <a:rPr lang="en-NZ" sz="1200" b="1">
                <a:latin typeface="Century Gothic" panose="020B0502020202020204" pitchFamily="34" charset="0"/>
                <a:ea typeface="Open Sans Light" panose="020B0306030504020204" pitchFamily="34" charset="0"/>
                <a:cs typeface="Open Sans Light" panose="020B0306030504020204" pitchFamily="34" charset="0"/>
              </a:rPr>
              <a:t>low in the sales competence assessment</a:t>
            </a:r>
            <a:r>
              <a:rPr lang="en-NZ" sz="1200">
                <a:latin typeface="Century Gothic" panose="020B0502020202020204" pitchFamily="34" charset="0"/>
                <a:ea typeface="Open Sans Light" panose="020B0306030504020204" pitchFamily="34" charset="0"/>
                <a:cs typeface="Open Sans Light" panose="020B0306030504020204" pitchFamily="34" charset="0"/>
              </a:rPr>
              <a:t>. </a:t>
            </a:r>
          </a:p>
          <a:p>
            <a:pPr marL="180975" indent="0">
              <a:buNone/>
              <a:defRPr/>
            </a:pPr>
            <a:endParaRPr lang="en-NZ" sz="1200">
              <a:latin typeface="Century Gothic" panose="020B0502020202020204" pitchFamily="34" charset="0"/>
              <a:ea typeface="Open Sans Light" panose="020B0306030504020204" pitchFamily="34" charset="0"/>
              <a:cs typeface="Open Sans Light" panose="020B0306030504020204" pitchFamily="34" charset="0"/>
            </a:endParaRPr>
          </a:p>
          <a:p>
            <a:pPr marL="180975" indent="0">
              <a:buNone/>
              <a:defRPr/>
            </a:pPr>
            <a:r>
              <a:rPr lang="en-NZ" sz="1200">
                <a:latin typeface="Century Gothic" panose="020B0502020202020204" pitchFamily="34" charset="0"/>
                <a:ea typeface="Open Sans Light" panose="020B0306030504020204" pitchFamily="34" charset="0"/>
                <a:cs typeface="Open Sans Light" panose="020B0306030504020204" pitchFamily="34" charset="0"/>
              </a:rPr>
              <a:t>You can easily develop this competency with coaching and training</a:t>
            </a:r>
            <a:br>
              <a:rPr lang="en-NZ" sz="1200" b="1">
                <a:latin typeface="Century Gothic" panose="020B0502020202020204" pitchFamily="34" charset="0"/>
                <a:ea typeface="Open Sans Light" panose="020B0306030504020204" pitchFamily="34" charset="0"/>
                <a:cs typeface="Open Sans Light" panose="020B0306030504020204" pitchFamily="34" charset="0"/>
              </a:rPr>
            </a:br>
            <a:endParaRPr lang="en-NZ" sz="1200" b="1">
              <a:latin typeface="Century Gothic" panose="020B0502020202020204" pitchFamily="34" charset="0"/>
              <a:ea typeface="Open Sans Light" panose="020B0306030504020204" pitchFamily="34" charset="0"/>
              <a:cs typeface="Open Sans Light" panose="020B0306030504020204" pitchFamily="34" charset="0"/>
            </a:endParaRPr>
          </a:p>
          <a:p>
            <a:pPr marL="180975" indent="0">
              <a:buNone/>
              <a:defRPr/>
            </a:pPr>
            <a:r>
              <a:rPr lang="en-NZ" sz="1200" b="1">
                <a:latin typeface="Century Gothic" panose="020B0502020202020204" pitchFamily="34" charset="0"/>
                <a:ea typeface="Open Sans Light" panose="020B0306030504020204" pitchFamily="34" charset="0"/>
                <a:cs typeface="Open Sans Light" panose="020B0306030504020204" pitchFamily="34" charset="0"/>
              </a:rPr>
              <a:t>You are not using this competency to their full potential.</a:t>
            </a:r>
          </a:p>
        </p:txBody>
      </p:sp>
      <p:sp>
        <p:nvSpPr>
          <p:cNvPr id="5" name="Rectangle 4">
            <a:extLst>
              <a:ext uri="{FF2B5EF4-FFF2-40B4-BE49-F238E27FC236}">
                <a16:creationId xmlns:a16="http://schemas.microsoft.com/office/drawing/2014/main" id="{E8E668A6-FC34-F58B-FE66-3A90DF91F6A7}"/>
              </a:ext>
            </a:extLst>
          </p:cNvPr>
          <p:cNvSpPr/>
          <p:nvPr/>
        </p:nvSpPr>
        <p:spPr>
          <a:xfrm>
            <a:off x="8946476" y="1067688"/>
            <a:ext cx="2424676" cy="11917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a:solidFill>
                  <a:schemeClr val="tx1"/>
                </a:solidFill>
              </a:rPr>
              <a:t>Replace with an example from  your candidate’s report</a:t>
            </a:r>
            <a:endParaRPr lang="en-NZ"/>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ppt_x</p:attrName>
                                        </p:attrNameLst>
                                      </p:cBhvr>
                                      <p:tavLst>
                                        <p:tav tm="0">
                                          <p:val>
                                            <p:strVal val="#ppt_x"/>
                                          </p:val>
                                        </p:tav>
                                        <p:tav tm="100000">
                                          <p:val>
                                            <p:strVal val="#ppt_x"/>
                                          </p:val>
                                        </p:tav>
                                      </p:tavLst>
                                    </p:anim>
                                    <p:anim calcmode="lin" valueType="num">
                                      <p:cBhvr>
                                        <p:cTn id="14"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D71E5-1600-9733-95A6-844ABBE4AA01}"/>
            </a:ext>
          </a:extLst>
        </p:cNvPr>
        <p:cNvGrpSpPr/>
        <p:nvPr/>
      </p:nvGrpSpPr>
      <p:grpSpPr>
        <a:xfrm>
          <a:off x="0" y="0"/>
          <a:ext cx="0" cy="0"/>
          <a:chOff x="0" y="0"/>
          <a:chExt cx="0" cy="0"/>
        </a:xfrm>
      </p:grpSpPr>
      <p:sp>
        <p:nvSpPr>
          <p:cNvPr id="34" name="Rectangle: Rounded Corners 33">
            <a:extLst>
              <a:ext uri="{FF2B5EF4-FFF2-40B4-BE49-F238E27FC236}">
                <a16:creationId xmlns:a16="http://schemas.microsoft.com/office/drawing/2014/main" id="{E309771B-3F68-C354-ECC1-3CE74778EEA1}"/>
              </a:ext>
            </a:extLst>
          </p:cNvPr>
          <p:cNvSpPr/>
          <p:nvPr/>
        </p:nvSpPr>
        <p:spPr>
          <a:xfrm>
            <a:off x="7079413" y="1911024"/>
            <a:ext cx="4756733" cy="3072465"/>
          </a:xfrm>
          <a:prstGeom prst="roundRect">
            <a:avLst/>
          </a:prstGeom>
          <a:solidFill>
            <a:srgbClr val="FF97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975" indent="0">
              <a:buNone/>
              <a:defRPr/>
            </a:pPr>
            <a:r>
              <a:rPr lang="en-NZ" sz="1400">
                <a:latin typeface="Century Gothic" panose="020B0502020202020204" pitchFamily="34" charset="0"/>
                <a:ea typeface="Open Sans Light" panose="020B0306030504020204" pitchFamily="34" charset="0"/>
                <a:cs typeface="Open Sans Light" panose="020B0306030504020204" pitchFamily="34" charset="0"/>
              </a:rPr>
              <a:t>You have a </a:t>
            </a:r>
            <a:r>
              <a:rPr lang="en-NZ" sz="1400" b="1">
                <a:latin typeface="Century Gothic" panose="020B0502020202020204" pitchFamily="34" charset="0"/>
                <a:ea typeface="Open Sans Light" panose="020B0306030504020204" pitchFamily="34" charset="0"/>
                <a:cs typeface="Open Sans Light" panose="020B0306030504020204" pitchFamily="34" charset="0"/>
              </a:rPr>
              <a:t>low natural behavioural </a:t>
            </a:r>
            <a:r>
              <a:rPr lang="en-NZ" sz="1400">
                <a:latin typeface="Century Gothic" panose="020B0502020202020204" pitchFamily="34" charset="0"/>
                <a:ea typeface="Open Sans Light" panose="020B0306030504020204" pitchFamily="34" charset="0"/>
                <a:cs typeface="Open Sans Light" panose="020B0306030504020204" pitchFamily="34" charset="0"/>
              </a:rPr>
              <a:t>capacity for this competency, but you have scored </a:t>
            </a:r>
            <a:r>
              <a:rPr lang="en-NZ" sz="1400" b="1">
                <a:latin typeface="Century Gothic" panose="020B0502020202020204" pitchFamily="34" charset="0"/>
                <a:ea typeface="Open Sans Light" panose="020B0306030504020204" pitchFamily="34" charset="0"/>
                <a:cs typeface="Open Sans Light" panose="020B0306030504020204" pitchFamily="34" charset="0"/>
              </a:rPr>
              <a:t>highly in the sales competence assessment</a:t>
            </a:r>
            <a:r>
              <a:rPr lang="en-NZ" sz="1400">
                <a:latin typeface="Century Gothic" panose="020B0502020202020204" pitchFamily="34" charset="0"/>
                <a:ea typeface="Open Sans Light" panose="020B0306030504020204" pitchFamily="34" charset="0"/>
                <a:cs typeface="Open Sans Light" panose="020B0306030504020204" pitchFamily="34" charset="0"/>
              </a:rPr>
              <a:t>. </a:t>
            </a:r>
          </a:p>
          <a:p>
            <a:pPr marL="180975" indent="0">
              <a:buNone/>
              <a:defRPr/>
            </a:pPr>
            <a:endParaRPr lang="en-NZ" sz="1400">
              <a:latin typeface="Century Gothic" panose="020B0502020202020204" pitchFamily="34" charset="0"/>
              <a:ea typeface="Open Sans Light" panose="020B0306030504020204" pitchFamily="34" charset="0"/>
              <a:cs typeface="Open Sans Light" panose="020B0306030504020204" pitchFamily="34" charset="0"/>
            </a:endParaRPr>
          </a:p>
          <a:p>
            <a:pPr marL="180975" indent="0">
              <a:buNone/>
              <a:defRPr/>
            </a:pPr>
            <a:r>
              <a:rPr lang="en-NZ" sz="1400">
                <a:latin typeface="Century Gothic" panose="020B0502020202020204" pitchFamily="34" charset="0"/>
                <a:ea typeface="Open Sans Light" panose="020B0306030504020204" pitchFamily="34" charset="0"/>
                <a:cs typeface="Open Sans Light" panose="020B0306030504020204" pitchFamily="34" charset="0"/>
              </a:rPr>
              <a:t>This indicates you may have received training and development around this competency and therefore has </a:t>
            </a:r>
            <a:r>
              <a:rPr lang="en-NZ" sz="1400" b="1" i="1">
                <a:latin typeface="Century Gothic" panose="020B0502020202020204" pitchFamily="34" charset="0"/>
                <a:ea typeface="Open Sans Light" panose="020B0306030504020204" pitchFamily="34" charset="0"/>
                <a:cs typeface="Open Sans Light" panose="020B0306030504020204" pitchFamily="34" charset="0"/>
              </a:rPr>
              <a:t>learned behaviour. </a:t>
            </a:r>
            <a:br>
              <a:rPr lang="en-NZ" sz="1400" b="1">
                <a:latin typeface="Century Gothic" panose="020B0502020202020204" pitchFamily="34" charset="0"/>
                <a:ea typeface="Open Sans Light" panose="020B0306030504020204" pitchFamily="34" charset="0"/>
                <a:cs typeface="Open Sans Light" panose="020B0306030504020204" pitchFamily="34" charset="0"/>
              </a:rPr>
            </a:br>
            <a:endParaRPr lang="en-NZ" sz="1400" b="1">
              <a:latin typeface="Century Gothic" panose="020B0502020202020204" pitchFamily="34" charset="0"/>
              <a:ea typeface="Open Sans Light" panose="020B0306030504020204" pitchFamily="34" charset="0"/>
              <a:cs typeface="Open Sans Light" panose="020B0306030504020204" pitchFamily="34" charset="0"/>
            </a:endParaRPr>
          </a:p>
          <a:p>
            <a:pPr marL="180975" indent="0">
              <a:buNone/>
              <a:defRPr/>
            </a:pPr>
            <a:r>
              <a:rPr lang="en-NZ" sz="1400" b="1">
                <a:latin typeface="Century Gothic" panose="020B0502020202020204" pitchFamily="34" charset="0"/>
                <a:ea typeface="Open Sans Light" panose="020B0306030504020204" pitchFamily="34" charset="0"/>
                <a:cs typeface="Open Sans Light" panose="020B0306030504020204" pitchFamily="34" charset="0"/>
              </a:rPr>
              <a:t>You are performing better than your natural style predicts.</a:t>
            </a:r>
          </a:p>
        </p:txBody>
      </p:sp>
      <p:pic>
        <p:nvPicPr>
          <p:cNvPr id="6" name="Picture 5">
            <a:extLst>
              <a:ext uri="{FF2B5EF4-FFF2-40B4-BE49-F238E27FC236}">
                <a16:creationId xmlns:a16="http://schemas.microsoft.com/office/drawing/2014/main" id="{40F3944D-302A-6924-8322-72861A3B36CF}"/>
              </a:ext>
            </a:extLst>
          </p:cNvPr>
          <p:cNvPicPr>
            <a:picLocks noChangeAspect="1"/>
          </p:cNvPicPr>
          <p:nvPr/>
        </p:nvPicPr>
        <p:blipFill>
          <a:blip r:embed="rId3"/>
          <a:stretch>
            <a:fillRect/>
          </a:stretch>
        </p:blipFill>
        <p:spPr>
          <a:xfrm>
            <a:off x="502013" y="1683945"/>
            <a:ext cx="5476464" cy="3766618"/>
          </a:xfrm>
          <a:prstGeom prst="rect">
            <a:avLst/>
          </a:prstGeom>
          <a:ln w="76200" cap="sq" cmpd="thickThin">
            <a:solidFill>
              <a:srgbClr val="000000"/>
            </a:solidFill>
            <a:prstDash val="solid"/>
            <a:miter lim="800000"/>
          </a:ln>
          <a:effectLst>
            <a:innerShdw blurRad="76200">
              <a:srgbClr val="000000"/>
            </a:innerShdw>
          </a:effectLst>
        </p:spPr>
      </p:pic>
      <p:sp>
        <p:nvSpPr>
          <p:cNvPr id="3" name="Rectangle 2">
            <a:extLst>
              <a:ext uri="{FF2B5EF4-FFF2-40B4-BE49-F238E27FC236}">
                <a16:creationId xmlns:a16="http://schemas.microsoft.com/office/drawing/2014/main" id="{EA62080C-4A27-01BE-A7CD-09F536EAD16E}"/>
              </a:ext>
            </a:extLst>
          </p:cNvPr>
          <p:cNvSpPr/>
          <p:nvPr/>
        </p:nvSpPr>
        <p:spPr>
          <a:xfrm>
            <a:off x="8245441" y="280987"/>
            <a:ext cx="2424676" cy="11917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a:solidFill>
                  <a:schemeClr val="tx1"/>
                </a:solidFill>
              </a:rPr>
              <a:t>Replace with an example from  your candidate’s report</a:t>
            </a:r>
            <a:endParaRPr lang="en-NZ"/>
          </a:p>
        </p:txBody>
      </p:sp>
    </p:spTree>
    <p:extLst>
      <p:ext uri="{BB962C8B-B14F-4D97-AF65-F5344CB8AC3E}">
        <p14:creationId xmlns:p14="http://schemas.microsoft.com/office/powerpoint/2010/main" val="111751595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b1e698-aa57-491a-8be0-67a35c9272f9">
      <Terms xmlns="http://schemas.microsoft.com/office/infopath/2007/PartnerControls"/>
    </lcf76f155ced4ddcb4097134ff3c332f>
    <TaxCatchAll xmlns="dd92814c-ecee-4db5-bab6-a54e0b0838a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2981E827E345499689CD07ADE14E36" ma:contentTypeVersion="18" ma:contentTypeDescription="Create a new document." ma:contentTypeScope="" ma:versionID="7e77fbd9160b8aa343356d3c9a7f624f">
  <xsd:schema xmlns:xsd="http://www.w3.org/2001/XMLSchema" xmlns:xs="http://www.w3.org/2001/XMLSchema" xmlns:p="http://schemas.microsoft.com/office/2006/metadata/properties" xmlns:ns2="98b1e698-aa57-491a-8be0-67a35c9272f9" xmlns:ns3="dd92814c-ecee-4db5-bab6-a54e0b0838a6" targetNamespace="http://schemas.microsoft.com/office/2006/metadata/properties" ma:root="true" ma:fieldsID="d9f31347f250d75ffbafd4af70de3984" ns2:_="" ns3:_="">
    <xsd:import namespace="98b1e698-aa57-491a-8be0-67a35c9272f9"/>
    <xsd:import namespace="dd92814c-ecee-4db5-bab6-a54e0b0838a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1e698-aa57-491a-8be0-67a35c9272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b70a2fb-239b-47c7-8729-cce1dd170e4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92814c-ecee-4db5-bab6-a54e0b0838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010e4f9-4b11-4b42-b3c7-64b129d5827b}" ma:internalName="TaxCatchAll" ma:showField="CatchAllData" ma:web="dd92814c-ecee-4db5-bab6-a54e0b0838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8A6C43-8191-473C-A3BA-687EA6E07F89}">
  <ds:schemaRefs>
    <ds:schemaRef ds:uri="98b1e698-aa57-491a-8be0-67a35c9272f9"/>
    <ds:schemaRef ds:uri="dd92814c-ecee-4db5-bab6-a54e0b0838a6"/>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0D8FC06-5139-47A8-B985-1A3E6E441EB0}">
  <ds:schemaRefs>
    <ds:schemaRef ds:uri="98b1e698-aa57-491a-8be0-67a35c9272f9"/>
    <ds:schemaRef ds:uri="dd92814c-ecee-4db5-bab6-a54e0b0838a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BAE364E-2B15-417A-AD67-D9EA77F218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2024</Words>
  <Application>Microsoft Office PowerPoint</Application>
  <PresentationFormat>Widescreen</PresentationFormat>
  <Paragraphs>263</Paragraphs>
  <Slides>26</Slides>
  <Notes>24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Aptos</vt:lpstr>
      <vt:lpstr>Aptos Display</vt:lpstr>
      <vt:lpstr>Arial</vt:lpstr>
      <vt:lpstr>Calibri</vt:lpstr>
      <vt:lpstr>Century Gothic</vt:lpstr>
      <vt:lpstr>Open Sans</vt:lpstr>
      <vt:lpstr>Open Sans Light</vt:lpstr>
      <vt:lpstr>Symbol</vt:lpstr>
      <vt:lpstr>Tahoma-Bold</vt:lpstr>
      <vt:lpstr>Office Theme</vt:lpstr>
      <vt:lpstr>PowerPoint Presentation</vt:lpstr>
      <vt:lpstr>PowerPoint Presentation</vt:lpstr>
      <vt:lpstr>PowerPoint Presentation</vt:lpstr>
      <vt:lpstr>PowerPoint Presentation</vt:lpstr>
      <vt:lpstr>PowerPoint Presentation</vt:lpstr>
      <vt:lpstr>PowerPoint Presentation</vt:lpstr>
      <vt:lpstr>Development Report</vt:lpstr>
      <vt:lpstr>Development Plan Pages</vt:lpstr>
      <vt:lpstr>Development Questions Pages</vt:lpstr>
      <vt:lpstr>Recruitment Report</vt:lpstr>
      <vt:lpstr>PowerPoint Presentation</vt:lpstr>
      <vt:lpstr>PowerPoint Presentation</vt:lpstr>
      <vt:lpstr>PowerPoint Presentation</vt:lpstr>
      <vt:lpstr>Manager Report</vt:lpstr>
      <vt:lpstr>PowerPoint Presentation</vt:lpstr>
      <vt:lpstr>PowerPoint Presentation</vt:lpstr>
      <vt:lpstr>PowerPoint Presentation</vt:lpstr>
      <vt:lpstr>PowerPoint Presentation</vt:lpstr>
      <vt:lpstr>FinxS Sales 18 (Extended DISC®)</vt:lpstr>
      <vt:lpstr>PowerPoint Presentation</vt:lpstr>
      <vt:lpstr>PowerPoint Presentation</vt:lpstr>
      <vt:lpstr>PowerPoint Presentation</vt:lpstr>
      <vt:lpstr>PowerPoint Presentation</vt:lpstr>
      <vt:lpstr>FinxS Sales 18 (Combination report with SCA)</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Michelle Pelser</dc:creator>
  <cp:lastModifiedBy>Danielle Griffiths</cp:lastModifiedBy>
  <cp:revision>1</cp:revision>
  <dcterms:created xsi:type="dcterms:W3CDTF">2024-11-11T23:08:26Z</dcterms:created>
  <dcterms:modified xsi:type="dcterms:W3CDTF">2024-11-17T23:47:53Z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0x010100112981E827E345499689CD07ADE14E36</vt:lpwstr>
  </property>
  <property fmtid="{D5CDD505-2E9C-101B-9397-08002B2CF9AE}" pid="3" name="MediaServiceImageTags">
    <vt:lpwstr/>
  </property>
</Properties>
</file>